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6"/>
  </p:notesMasterIdLst>
  <p:sldIdLst>
    <p:sldId id="309" r:id="rId2"/>
    <p:sldId id="325" r:id="rId3"/>
    <p:sldId id="326" r:id="rId4"/>
    <p:sldId id="327" r:id="rId5"/>
    <p:sldId id="322" r:id="rId6"/>
    <p:sldId id="291" r:id="rId7"/>
    <p:sldId id="294" r:id="rId8"/>
    <p:sldId id="310" r:id="rId9"/>
    <p:sldId id="323" r:id="rId10"/>
    <p:sldId id="324" r:id="rId11"/>
    <p:sldId id="303" r:id="rId12"/>
    <p:sldId id="328" r:id="rId13"/>
    <p:sldId id="305" r:id="rId14"/>
    <p:sldId id="304"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97C22"/>
    <a:srgbClr val="E6E6E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4681" autoAdjust="0"/>
    <p:restoredTop sz="95220" autoAdjust="0"/>
  </p:normalViewPr>
  <p:slideViewPr>
    <p:cSldViewPr snapToGrid="0" showGuides="1">
      <p:cViewPr>
        <p:scale>
          <a:sx n="66" d="100"/>
          <a:sy n="66" d="100"/>
        </p:scale>
        <p:origin x="-912" y="-258"/>
      </p:cViewPr>
      <p:guideLst>
        <p:guide orient="horz" pos="2157"/>
        <p:guide pos="7366"/>
      </p:guideLst>
    </p:cSldViewPr>
  </p:slideViewPr>
  <p:notesTextViewPr>
    <p:cViewPr>
      <p:scale>
        <a:sx n="1" d="1"/>
        <a:sy n="1" d="1"/>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E8FBCF-53EA-4139-BA7E-6262EBB343E2}" type="datetimeFigureOut">
              <a:rPr lang="en-GB" smtClean="0"/>
              <a:pPr/>
              <a:t>03/03/2021</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5C0900-6D37-46BF-8EC6-D8B58EB3747E}" type="slidenum">
              <a:rPr lang="en-GB" smtClean="0"/>
              <a:pPr/>
              <a:t>‹#›</a:t>
            </a:fld>
            <a:endParaRPr lang="en-GB"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6" name="Picture Placeholder 45"/>
          <p:cNvSpPr>
            <a:spLocks noGrp="1"/>
          </p:cNvSpPr>
          <p:nvPr>
            <p:ph type="pic" sz="quarter" idx="12"/>
          </p:nvPr>
        </p:nvSpPr>
        <p:spPr>
          <a:xfrm>
            <a:off x="0" y="0"/>
            <a:ext cx="12192000" cy="6858000"/>
          </a:xfrm>
        </p:spPr>
        <p:txBody>
          <a:bodyPr/>
          <a:lstStyle>
            <a:lvl1pPr marL="0" indent="0">
              <a:buNone/>
              <a:defRPr/>
            </a:lvl1pPr>
          </a:lstStyle>
          <a:p>
            <a:endParaRPr lang="en-IN" dirty="0"/>
          </a:p>
        </p:txBody>
      </p:sp>
      <p:sp>
        <p:nvSpPr>
          <p:cNvPr id="31" name="Text Placeholder 30"/>
          <p:cNvSpPr>
            <a:spLocks noGrp="1"/>
          </p:cNvSpPr>
          <p:nvPr userDrawn="1">
            <p:ph type="body" sz="quarter" idx="10" hasCustomPrompt="1"/>
          </p:nvPr>
        </p:nvSpPr>
        <p:spPr>
          <a:xfrm>
            <a:off x="429361" y="3862753"/>
            <a:ext cx="9354719" cy="1143000"/>
          </a:xfrm>
        </p:spPr>
        <p:txBody>
          <a:bodyPr anchor="ctr">
            <a:noAutofit/>
          </a:bodyPr>
          <a:lstStyle>
            <a:lvl1pPr marL="0" indent="0" algn="l" defTabSz="914400" rtl="0" eaLnBrk="1" latinLnBrk="0" hangingPunct="1">
              <a:buNone/>
              <a:defRPr lang="en-US" sz="5400" b="1" kern="1200" spc="300" baseline="0" dirty="0" smtClean="0">
                <a:solidFill>
                  <a:schemeClr val="bg1"/>
                </a:solidFill>
                <a:latin typeface="Raleway Black" panose="020B0A03030101060003" pitchFamily="34" charset="0"/>
                <a:ea typeface="+mn-ea"/>
                <a:cs typeface="Arial" panose="020B0604020202020204" pitchFamily="34" charset="0"/>
              </a:defRPr>
            </a:lvl1pPr>
            <a:lvl2pPr marL="0" algn="l" defTabSz="914400" rtl="0" eaLnBrk="1" latinLnBrk="0" hangingPunct="1">
              <a:defRPr lang="en-US" sz="8000" b="1" kern="1200" spc="300" dirty="0" smtClean="0">
                <a:solidFill>
                  <a:schemeClr val="bg1"/>
                </a:solidFill>
                <a:latin typeface="Raleway Black" panose="020B0A03030101060003" pitchFamily="34" charset="0"/>
                <a:ea typeface="+mn-ea"/>
                <a:cs typeface="Arial" panose="020B0604020202020204" pitchFamily="34" charset="0"/>
              </a:defRPr>
            </a:lvl2pPr>
            <a:lvl3pPr marL="0" algn="l" defTabSz="914400" rtl="0" eaLnBrk="1" latinLnBrk="0" hangingPunct="1">
              <a:defRPr lang="en-US" sz="8000" b="1" kern="1200" spc="300" dirty="0" smtClean="0">
                <a:solidFill>
                  <a:schemeClr val="bg1"/>
                </a:solidFill>
                <a:latin typeface="Raleway Black" panose="020B0A03030101060003" pitchFamily="34" charset="0"/>
                <a:ea typeface="+mn-ea"/>
                <a:cs typeface="Arial" panose="020B0604020202020204" pitchFamily="34" charset="0"/>
              </a:defRPr>
            </a:lvl3pPr>
            <a:lvl4pPr marL="0" algn="l" defTabSz="914400" rtl="0" eaLnBrk="1" latinLnBrk="0" hangingPunct="1">
              <a:defRPr lang="en-US" sz="8000" b="1" kern="1200" spc="300" dirty="0" smtClean="0">
                <a:solidFill>
                  <a:schemeClr val="bg1"/>
                </a:solidFill>
                <a:latin typeface="Raleway Black" panose="020B0A03030101060003" pitchFamily="34" charset="0"/>
                <a:ea typeface="+mn-ea"/>
                <a:cs typeface="Arial" panose="020B0604020202020204" pitchFamily="34" charset="0"/>
              </a:defRPr>
            </a:lvl4pPr>
            <a:lvl5pPr marL="0" algn="l" defTabSz="914400" rtl="0" eaLnBrk="1" latinLnBrk="0" hangingPunct="1">
              <a:defRPr lang="en-IN" sz="8000" b="1" kern="1200" spc="300" dirty="0">
                <a:solidFill>
                  <a:schemeClr val="bg1"/>
                </a:solidFill>
                <a:latin typeface="Raleway Black" panose="020B0A03030101060003" pitchFamily="34" charset="0"/>
                <a:ea typeface="+mn-ea"/>
                <a:cs typeface="Arial" panose="020B0604020202020204" pitchFamily="34" charset="0"/>
              </a:defRPr>
            </a:lvl5pPr>
          </a:lstStyle>
          <a:p>
            <a:pPr lvl="0"/>
            <a:r>
              <a:rPr lang="en-US" dirty="0"/>
              <a:t>CLICK TO ADD TITTLE</a:t>
            </a:r>
            <a:endParaRPr lang="en-IN" dirty="0"/>
          </a:p>
        </p:txBody>
      </p:sp>
      <p:sp>
        <p:nvSpPr>
          <p:cNvPr id="32" name="Text Placeholder 30"/>
          <p:cNvSpPr>
            <a:spLocks noGrp="1"/>
          </p:cNvSpPr>
          <p:nvPr userDrawn="1">
            <p:ph type="body" sz="quarter" idx="11" hasCustomPrompt="1"/>
          </p:nvPr>
        </p:nvSpPr>
        <p:spPr>
          <a:xfrm>
            <a:off x="429361" y="5195939"/>
            <a:ext cx="5582285" cy="1143000"/>
          </a:xfrm>
        </p:spPr>
        <p:txBody>
          <a:bodyPr anchor="ctr">
            <a:noAutofit/>
          </a:bodyPr>
          <a:lstStyle>
            <a:lvl1pPr marL="0" indent="0" algn="l" defTabSz="914400" rtl="0" eaLnBrk="1" latinLnBrk="0" hangingPunct="1">
              <a:buNone/>
              <a:defRPr lang="en-IN" sz="3200" b="1" kern="1200" spc="300" dirty="0">
                <a:solidFill>
                  <a:schemeClr val="bg1"/>
                </a:solidFill>
                <a:latin typeface="Raleway Black" panose="020B0A03030101060003" pitchFamily="34" charset="0"/>
                <a:ea typeface="+mn-ea"/>
                <a:cs typeface="Arial" panose="020B0604020202020204" pitchFamily="34" charset="0"/>
              </a:defRPr>
            </a:lvl1pPr>
            <a:lvl2pPr marL="0" algn="l" defTabSz="914400" rtl="0" eaLnBrk="1" latinLnBrk="0" hangingPunct="1">
              <a:defRPr lang="en-US" sz="8000" b="1" kern="1200" spc="300" dirty="0" smtClean="0">
                <a:solidFill>
                  <a:schemeClr val="bg1"/>
                </a:solidFill>
                <a:latin typeface="Raleway Black" panose="020B0A03030101060003" pitchFamily="34" charset="0"/>
                <a:ea typeface="+mn-ea"/>
                <a:cs typeface="Arial" panose="020B0604020202020204" pitchFamily="34" charset="0"/>
              </a:defRPr>
            </a:lvl2pPr>
            <a:lvl3pPr marL="0" algn="l" defTabSz="914400" rtl="0" eaLnBrk="1" latinLnBrk="0" hangingPunct="1">
              <a:defRPr lang="en-US" sz="8000" b="1" kern="1200" spc="300" dirty="0" smtClean="0">
                <a:solidFill>
                  <a:schemeClr val="bg1"/>
                </a:solidFill>
                <a:latin typeface="Raleway Black" panose="020B0A03030101060003" pitchFamily="34" charset="0"/>
                <a:ea typeface="+mn-ea"/>
                <a:cs typeface="Arial" panose="020B0604020202020204" pitchFamily="34" charset="0"/>
              </a:defRPr>
            </a:lvl3pPr>
            <a:lvl4pPr marL="0" algn="l" defTabSz="914400" rtl="0" eaLnBrk="1" latinLnBrk="0" hangingPunct="1">
              <a:defRPr lang="en-US" sz="8000" b="1" kern="1200" spc="300" dirty="0" smtClean="0">
                <a:solidFill>
                  <a:schemeClr val="bg1"/>
                </a:solidFill>
                <a:latin typeface="Raleway Black" panose="020B0A03030101060003" pitchFamily="34" charset="0"/>
                <a:ea typeface="+mn-ea"/>
                <a:cs typeface="Arial" panose="020B0604020202020204" pitchFamily="34" charset="0"/>
              </a:defRPr>
            </a:lvl4pPr>
            <a:lvl5pPr marL="0" algn="l" defTabSz="914400" rtl="0" eaLnBrk="1" latinLnBrk="0" hangingPunct="1">
              <a:defRPr lang="en-IN" sz="8000" b="1" kern="1200" spc="300" dirty="0">
                <a:solidFill>
                  <a:schemeClr val="bg1"/>
                </a:solidFill>
                <a:latin typeface="Raleway Black" panose="020B0A03030101060003" pitchFamily="34" charset="0"/>
                <a:ea typeface="+mn-ea"/>
                <a:cs typeface="Arial" panose="020B0604020202020204" pitchFamily="34" charset="0"/>
              </a:defRPr>
            </a:lvl5pPr>
          </a:lstStyle>
          <a:p>
            <a:pPr lvl="0"/>
            <a:r>
              <a:rPr lang="en-US" dirty="0"/>
              <a:t>CLICK TO ADD TITTLE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creenshot Placing">
    <p:spTree>
      <p:nvGrpSpPr>
        <p:cNvPr id="1" name=""/>
        <p:cNvGrpSpPr/>
        <p:nvPr/>
      </p:nvGrpSpPr>
      <p:grpSpPr>
        <a:xfrm>
          <a:off x="0" y="0"/>
          <a:ext cx="0" cy="0"/>
          <a:chOff x="0" y="0"/>
          <a:chExt cx="0" cy="0"/>
        </a:xfrm>
      </p:grpSpPr>
      <p:sp>
        <p:nvSpPr>
          <p:cNvPr id="35" name="Picture Placeholder 34"/>
          <p:cNvSpPr>
            <a:spLocks noGrp="1"/>
          </p:cNvSpPr>
          <p:nvPr>
            <p:ph type="pic" sz="quarter" idx="10"/>
          </p:nvPr>
        </p:nvSpPr>
        <p:spPr>
          <a:xfrm>
            <a:off x="1049338" y="1639619"/>
            <a:ext cx="2359025" cy="4177604"/>
          </a:xfrm>
        </p:spPr>
        <p:txBody>
          <a:bodyPr/>
          <a:lstStyle>
            <a:lvl1pPr marL="0" indent="0">
              <a:buNone/>
              <a:defRPr/>
            </a:lvl1pPr>
          </a:lstStyle>
          <a:p>
            <a:endParaRPr lang="en-IN" dirty="0"/>
          </a:p>
        </p:txBody>
      </p:sp>
      <p:sp>
        <p:nvSpPr>
          <p:cNvPr id="36" name="Picture Placeholder 34"/>
          <p:cNvSpPr>
            <a:spLocks noGrp="1"/>
          </p:cNvSpPr>
          <p:nvPr>
            <p:ph type="pic" sz="quarter" idx="11"/>
          </p:nvPr>
        </p:nvSpPr>
        <p:spPr>
          <a:xfrm>
            <a:off x="4916487" y="1639619"/>
            <a:ext cx="2359025" cy="4177604"/>
          </a:xfrm>
        </p:spPr>
        <p:txBody>
          <a:bodyPr/>
          <a:lstStyle>
            <a:lvl1pPr marL="0" indent="0">
              <a:buNone/>
              <a:defRPr/>
            </a:lvl1pPr>
          </a:lstStyle>
          <a:p>
            <a:endParaRPr lang="en-IN" dirty="0"/>
          </a:p>
        </p:txBody>
      </p:sp>
      <p:sp>
        <p:nvSpPr>
          <p:cNvPr id="37" name="Picture Placeholder 34"/>
          <p:cNvSpPr>
            <a:spLocks noGrp="1"/>
          </p:cNvSpPr>
          <p:nvPr>
            <p:ph type="pic" sz="quarter" idx="12"/>
          </p:nvPr>
        </p:nvSpPr>
        <p:spPr>
          <a:xfrm>
            <a:off x="8788610" y="1639619"/>
            <a:ext cx="2359025" cy="4177604"/>
          </a:xfrm>
        </p:spPr>
        <p:txBody>
          <a:bodyPr/>
          <a:lstStyle>
            <a:lvl1pPr marL="0" indent="0">
              <a:buNone/>
              <a:defRPr/>
            </a:lvl1pPr>
          </a:lstStyle>
          <a:p>
            <a:endParaRPr lang="en-IN" dirty="0"/>
          </a:p>
        </p:txBody>
      </p:sp>
      <p:sp>
        <p:nvSpPr>
          <p:cNvPr id="42" name="Text Placeholder 41"/>
          <p:cNvSpPr>
            <a:spLocks noGrp="1"/>
          </p:cNvSpPr>
          <p:nvPr>
            <p:ph type="body" sz="quarter" idx="13" hasCustomPrompt="1"/>
          </p:nvPr>
        </p:nvSpPr>
        <p:spPr>
          <a:xfrm>
            <a:off x="452530" y="232837"/>
            <a:ext cx="5643470" cy="576406"/>
          </a:xfrm>
        </p:spPr>
        <p:txBody>
          <a:bodyPr anchor="ctr">
            <a:noAutofit/>
          </a:bodyPr>
          <a:lstStyle>
            <a:lvl1pPr marL="0" indent="0" algn="l" defTabSz="914400" rtl="0" eaLnBrk="1" latinLnBrk="0" hangingPunct="1">
              <a:buNone/>
              <a:defRPr lang="en-US" sz="4000" b="1" kern="1200" dirty="0" smtClean="0">
                <a:solidFill>
                  <a:srgbClr val="F97C22"/>
                </a:solidFill>
                <a:latin typeface="Raleway Black" panose="020B0A03030101060003" pitchFamily="34" charset="0"/>
                <a:ea typeface="+mn-ea"/>
                <a:cs typeface="Arial" panose="020B0604020202020204" pitchFamily="34" charset="0"/>
              </a:defRPr>
            </a:lvl1pPr>
          </a:lstStyle>
          <a:p>
            <a:pPr lvl="0"/>
            <a:r>
              <a:rPr lang="en-US" dirty="0"/>
              <a:t>Click to add Tittle</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11" name="Picture Placeholder 6"/>
          <p:cNvSpPr>
            <a:spLocks noGrp="1"/>
          </p:cNvSpPr>
          <p:nvPr>
            <p:ph type="pic" sz="quarter" idx="10"/>
          </p:nvPr>
        </p:nvSpPr>
        <p:spPr>
          <a:xfrm>
            <a:off x="0" y="0"/>
            <a:ext cx="12192000" cy="1965325"/>
          </a:xfrm>
        </p:spPr>
        <p:txBody>
          <a:bodyPr/>
          <a:lstStyle>
            <a:lvl1pPr marL="0" indent="0">
              <a:buFont typeface="Arial" panose="020B0604020202020204" pitchFamily="34" charset="0"/>
              <a:buNone/>
              <a:defRPr/>
            </a:lvl1pPr>
          </a:lstStyle>
          <a:p>
            <a:endParaRPr lang="en-IN" dirty="0"/>
          </a:p>
        </p:txBody>
      </p:sp>
      <p:sp>
        <p:nvSpPr>
          <p:cNvPr id="13" name="Table Placeholder 12"/>
          <p:cNvSpPr>
            <a:spLocks noGrp="1"/>
          </p:cNvSpPr>
          <p:nvPr>
            <p:ph type="tbl" sz="quarter" idx="15"/>
          </p:nvPr>
        </p:nvSpPr>
        <p:spPr>
          <a:xfrm>
            <a:off x="442913" y="2244725"/>
            <a:ext cx="11306175" cy="4137025"/>
          </a:xfrm>
        </p:spPr>
        <p:txBody>
          <a:bodyPr/>
          <a:lstStyle>
            <a:lvl1pPr marL="0" indent="0">
              <a:buNone/>
              <a:defRPr/>
            </a:lvl1pPr>
          </a:lstStyle>
          <a:p>
            <a:endParaRPr lang="en-IN" dirty="0"/>
          </a:p>
        </p:txBody>
      </p:sp>
      <p:sp>
        <p:nvSpPr>
          <p:cNvPr id="9" name="Text Placeholder 17"/>
          <p:cNvSpPr>
            <a:spLocks noGrp="1"/>
          </p:cNvSpPr>
          <p:nvPr>
            <p:ph type="body" sz="quarter" idx="12" hasCustomPrompt="1"/>
          </p:nvPr>
        </p:nvSpPr>
        <p:spPr>
          <a:xfrm>
            <a:off x="442913" y="1249680"/>
            <a:ext cx="3886200" cy="655637"/>
          </a:xfrm>
        </p:spPr>
        <p:txBody>
          <a:bodyPr anchor="ctr">
            <a:normAutofit/>
          </a:bodyPr>
          <a:lstStyle>
            <a:lvl1pPr marL="0" indent="0" algn="l">
              <a:buFont typeface="Arial" panose="020B0604020202020204" pitchFamily="34" charset="0"/>
              <a:buNone/>
              <a:defRPr lang="en-IN" sz="2800" b="1" kern="1200" dirty="0">
                <a:solidFill>
                  <a:schemeClr val="bg1"/>
                </a:solidFill>
                <a:latin typeface="Raleway Black" panose="020B0A03030101060003" pitchFamily="34" charset="0"/>
                <a:ea typeface="+mn-ea"/>
                <a:cs typeface="Arial" panose="020B0604020202020204" pitchFamily="34" charset="0"/>
              </a:defRPr>
            </a:lvl1pPr>
          </a:lstStyle>
          <a:p>
            <a:pPr marL="457200" lvl="0" indent="-457200" algn="l" defTabSz="914400" rtl="0" eaLnBrk="1" latinLnBrk="0" hangingPunct="1">
              <a:lnSpc>
                <a:spcPct val="90000"/>
              </a:lnSpc>
              <a:spcBef>
                <a:spcPts val="1000"/>
              </a:spcBef>
            </a:pPr>
            <a:r>
              <a:rPr lang="en-US" dirty="0"/>
              <a:t>Click to edit the Tittle</a:t>
            </a:r>
            <a:endParaRPr lang="en-IN" dirty="0"/>
          </a:p>
        </p:txBody>
      </p:sp>
      <p:sp>
        <p:nvSpPr>
          <p:cNvPr id="10" name="Text Placeholder 21"/>
          <p:cNvSpPr>
            <a:spLocks noGrp="1"/>
          </p:cNvSpPr>
          <p:nvPr>
            <p:ph type="body" sz="quarter" idx="14" hasCustomPrompt="1"/>
          </p:nvPr>
        </p:nvSpPr>
        <p:spPr>
          <a:xfrm>
            <a:off x="442913" y="458788"/>
            <a:ext cx="5212080" cy="701675"/>
          </a:xfrm>
        </p:spPr>
        <p:txBody>
          <a:bodyPr>
            <a:normAutofit/>
          </a:bodyPr>
          <a:lstStyle>
            <a:lvl1pPr marL="0" indent="0" algn="l">
              <a:buFont typeface="Arial" panose="020B0604020202020204" pitchFamily="34" charset="0"/>
              <a:buNone/>
              <a:defRPr lang="en-US" sz="4000" b="1" kern="1200" dirty="0">
                <a:solidFill>
                  <a:schemeClr val="bg1"/>
                </a:solidFill>
                <a:latin typeface="Raleway Black" panose="020B0A03030101060003" pitchFamily="34" charset="0"/>
                <a:ea typeface="+mn-ea"/>
                <a:cs typeface="Arial" panose="020B0604020202020204" pitchFamily="34" charset="0"/>
              </a:defRPr>
            </a:lvl1pPr>
          </a:lstStyle>
          <a:p>
            <a:pPr marL="228600" lvl="0" indent="-228600" algn="l" defTabSz="914400" rtl="0" eaLnBrk="1" latinLnBrk="0" hangingPunct="1">
              <a:lnSpc>
                <a:spcPct val="90000"/>
              </a:lnSpc>
              <a:spcBef>
                <a:spcPts val="1000"/>
              </a:spcBef>
            </a:pPr>
            <a:r>
              <a:rPr lang="en-US" dirty="0"/>
              <a:t>Click to edit the Tittle</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hart and text">
    <p:spTree>
      <p:nvGrpSpPr>
        <p:cNvPr id="1" name=""/>
        <p:cNvGrpSpPr/>
        <p:nvPr/>
      </p:nvGrpSpPr>
      <p:grpSpPr>
        <a:xfrm>
          <a:off x="0" y="0"/>
          <a:ext cx="0" cy="0"/>
          <a:chOff x="0" y="0"/>
          <a:chExt cx="0" cy="0"/>
        </a:xfrm>
      </p:grpSpPr>
      <p:sp>
        <p:nvSpPr>
          <p:cNvPr id="8" name="Picture Placeholder 6"/>
          <p:cNvSpPr>
            <a:spLocks noGrp="1"/>
          </p:cNvSpPr>
          <p:nvPr>
            <p:ph type="pic" sz="quarter" idx="10"/>
          </p:nvPr>
        </p:nvSpPr>
        <p:spPr>
          <a:xfrm>
            <a:off x="0" y="0"/>
            <a:ext cx="12192000" cy="1965325"/>
          </a:xfrm>
        </p:spPr>
        <p:txBody>
          <a:bodyPr/>
          <a:lstStyle>
            <a:lvl1pPr marL="0" indent="0">
              <a:buFont typeface="Arial" panose="020B0604020202020204" pitchFamily="34" charset="0"/>
              <a:buNone/>
              <a:defRPr/>
            </a:lvl1pPr>
          </a:lstStyle>
          <a:p>
            <a:endParaRPr lang="en-IN" dirty="0"/>
          </a:p>
        </p:txBody>
      </p:sp>
      <p:sp>
        <p:nvSpPr>
          <p:cNvPr id="14" name="Text Placeholder 22"/>
          <p:cNvSpPr>
            <a:spLocks noGrp="1"/>
          </p:cNvSpPr>
          <p:nvPr>
            <p:ph type="body" sz="quarter" idx="17" hasCustomPrompt="1"/>
          </p:nvPr>
        </p:nvSpPr>
        <p:spPr>
          <a:xfrm>
            <a:off x="442913" y="2244725"/>
            <a:ext cx="5212080" cy="4137026"/>
          </a:xfrm>
        </p:spPr>
        <p:txBody>
          <a:bodyPr>
            <a:normAutofit/>
          </a:bodyPr>
          <a:lstStyle>
            <a:lvl1pPr marL="0" indent="0" algn="l" defTabSz="914400" rtl="0" eaLnBrk="1" latinLnBrk="0" hangingPunct="1">
              <a:lnSpc>
                <a:spcPct val="90000"/>
              </a:lnSpc>
              <a:spcBef>
                <a:spcPts val="1000"/>
              </a:spcBef>
              <a:buClr>
                <a:srgbClr val="F97C22"/>
              </a:buClr>
              <a:buFont typeface="Arial" panose="020B0604020202020204" pitchFamily="34" charset="0"/>
              <a:buNone/>
              <a:defRPr lang="en-US" sz="1400" kern="1200" dirty="0" smtClean="0">
                <a:solidFill>
                  <a:schemeClr val="tx1">
                    <a:lumMod val="75000"/>
                    <a:lumOff val="25000"/>
                  </a:schemeClr>
                </a:solidFill>
                <a:latin typeface="Raleway" charset="0"/>
                <a:ea typeface="+mn-ea"/>
                <a:cs typeface="+mn-cs"/>
              </a:defRPr>
            </a:lvl1pPr>
          </a:lstStyle>
          <a:p>
            <a:pPr marL="0" lvl="0" indent="0" algn="l" defTabSz="914400" rtl="0" eaLnBrk="1" latinLnBrk="0" hangingPunct="1">
              <a:lnSpc>
                <a:spcPct val="90000"/>
              </a:lnSpc>
              <a:spcBef>
                <a:spcPts val="1000"/>
              </a:spcBef>
              <a:buClr>
                <a:srgbClr val="F97C22"/>
              </a:buClr>
              <a:buFont typeface="Arial" panose="020B0604020202020204" pitchFamily="34" charset="0"/>
              <a:buNone/>
            </a:pPr>
            <a:r>
              <a:rPr lang="en-US" dirty="0"/>
              <a:t>Lorem Ipsum is simply dummy text of the printing and typesetting industry. Lorem Ipsum has been the industry's standard dummy text ever since the 1500s, when an unknown printer took a galley of type and scrambled it to make a type specimen book. It has survived not only five centuries, but also the leap into electronic typesetting, remaining essentially unchanged. It was </a:t>
            </a:r>
            <a:r>
              <a:rPr lang="en-US" dirty="0" err="1"/>
              <a:t>popularised</a:t>
            </a:r>
            <a:r>
              <a:rPr lang="en-US" dirty="0"/>
              <a:t> in the 1960s with the release of </a:t>
            </a:r>
            <a:r>
              <a:rPr lang="en-US" dirty="0" err="1"/>
              <a:t>Letraset</a:t>
            </a:r>
            <a:r>
              <a:rPr lang="en-US" dirty="0"/>
              <a:t> sheets containing Lorem Ipsum passages, and more recently with desktop publishing software like Aldus PageMaker including versions of Lorem Ipsum.</a:t>
            </a:r>
          </a:p>
        </p:txBody>
      </p:sp>
      <p:sp>
        <p:nvSpPr>
          <p:cNvPr id="16" name="Chart Placeholder 15"/>
          <p:cNvSpPr>
            <a:spLocks noGrp="1"/>
          </p:cNvSpPr>
          <p:nvPr>
            <p:ph type="chart" sz="quarter" idx="18"/>
          </p:nvPr>
        </p:nvSpPr>
        <p:spPr>
          <a:xfrm>
            <a:off x="6202680" y="2244725"/>
            <a:ext cx="5546408" cy="4137025"/>
          </a:xfrm>
        </p:spPr>
        <p:txBody>
          <a:bodyPr/>
          <a:lstStyle>
            <a:lvl1pPr marL="0" indent="0">
              <a:buNone/>
              <a:defRPr/>
            </a:lvl1pPr>
          </a:lstStyle>
          <a:p>
            <a:endParaRPr lang="en-IN" dirty="0"/>
          </a:p>
        </p:txBody>
      </p:sp>
      <p:sp>
        <p:nvSpPr>
          <p:cNvPr id="6" name="Text Placeholder 17"/>
          <p:cNvSpPr>
            <a:spLocks noGrp="1"/>
          </p:cNvSpPr>
          <p:nvPr>
            <p:ph type="body" sz="quarter" idx="12" hasCustomPrompt="1"/>
          </p:nvPr>
        </p:nvSpPr>
        <p:spPr>
          <a:xfrm>
            <a:off x="442913" y="1249680"/>
            <a:ext cx="3886200" cy="655637"/>
          </a:xfrm>
        </p:spPr>
        <p:txBody>
          <a:bodyPr anchor="ctr">
            <a:normAutofit/>
          </a:bodyPr>
          <a:lstStyle>
            <a:lvl1pPr marL="0" indent="0" algn="l">
              <a:buFont typeface="Arial" panose="020B0604020202020204" pitchFamily="34" charset="0"/>
              <a:buNone/>
              <a:defRPr lang="en-IN" sz="2000" b="1" kern="1200" dirty="0">
                <a:solidFill>
                  <a:schemeClr val="bg1"/>
                </a:solidFill>
                <a:latin typeface="Raleway Black" panose="020B0A03030101060003" pitchFamily="34" charset="0"/>
                <a:ea typeface="+mn-ea"/>
                <a:cs typeface="Arial" panose="020B0604020202020204" pitchFamily="34" charset="0"/>
              </a:defRPr>
            </a:lvl1pPr>
          </a:lstStyle>
          <a:p>
            <a:pPr marL="457200" lvl="0" indent="-457200" algn="l" defTabSz="914400" rtl="0" eaLnBrk="1" latinLnBrk="0" hangingPunct="1">
              <a:lnSpc>
                <a:spcPct val="90000"/>
              </a:lnSpc>
              <a:spcBef>
                <a:spcPts val="1000"/>
              </a:spcBef>
            </a:pPr>
            <a:r>
              <a:rPr lang="en-US" dirty="0"/>
              <a:t>Click to edit the Tittle</a:t>
            </a:r>
            <a:endParaRPr lang="en-IN" dirty="0"/>
          </a:p>
        </p:txBody>
      </p:sp>
      <p:sp>
        <p:nvSpPr>
          <p:cNvPr id="7" name="Text Placeholder 21"/>
          <p:cNvSpPr>
            <a:spLocks noGrp="1"/>
          </p:cNvSpPr>
          <p:nvPr>
            <p:ph type="body" sz="quarter" idx="14" hasCustomPrompt="1"/>
          </p:nvPr>
        </p:nvSpPr>
        <p:spPr>
          <a:xfrm>
            <a:off x="442913" y="458788"/>
            <a:ext cx="5212080" cy="701675"/>
          </a:xfrm>
        </p:spPr>
        <p:txBody>
          <a:bodyPr>
            <a:normAutofit/>
          </a:bodyPr>
          <a:lstStyle>
            <a:lvl1pPr marL="0" indent="0" algn="l">
              <a:buFont typeface="Arial" panose="020B0604020202020204" pitchFamily="34" charset="0"/>
              <a:buNone/>
              <a:defRPr lang="en-US" sz="3200" b="1" kern="1200" dirty="0">
                <a:solidFill>
                  <a:schemeClr val="bg1"/>
                </a:solidFill>
                <a:latin typeface="Raleway Black" panose="020B0A03030101060003" pitchFamily="34" charset="0"/>
                <a:ea typeface="+mn-ea"/>
                <a:cs typeface="Arial" panose="020B0604020202020204" pitchFamily="34" charset="0"/>
              </a:defRPr>
            </a:lvl1pPr>
          </a:lstStyle>
          <a:p>
            <a:pPr marL="228600" lvl="0" indent="-228600" algn="l" defTabSz="914400" rtl="0" eaLnBrk="1" latinLnBrk="0" hangingPunct="1">
              <a:lnSpc>
                <a:spcPct val="90000"/>
              </a:lnSpc>
              <a:spcBef>
                <a:spcPts val="1000"/>
              </a:spcBef>
            </a:pPr>
            <a:r>
              <a:rPr lang="en-US" dirty="0"/>
              <a:t>Click to edit the Tittle</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act Us">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0"/>
            <a:ext cx="12192000" cy="6858000"/>
          </a:xfrm>
        </p:spPr>
        <p:txBody>
          <a:bodyPr/>
          <a:lstStyle>
            <a:lvl1pPr marL="0" indent="0">
              <a:buNone/>
              <a:defRPr>
                <a:solidFill>
                  <a:schemeClr val="bg1"/>
                </a:solidFill>
              </a:defRPr>
            </a:lvl1pPr>
          </a:lstStyle>
          <a:p>
            <a:endParaRPr lang="en-IN" dirty="0"/>
          </a:p>
        </p:txBody>
      </p:sp>
      <p:sp>
        <p:nvSpPr>
          <p:cNvPr id="9" name="TextBox 8"/>
          <p:cNvSpPr txBox="1"/>
          <p:nvPr userDrawn="1"/>
        </p:nvSpPr>
        <p:spPr>
          <a:xfrm>
            <a:off x="524193" y="1068130"/>
            <a:ext cx="4480560" cy="769441"/>
          </a:xfrm>
          <a:prstGeom prst="rect">
            <a:avLst/>
          </a:prstGeom>
          <a:noFill/>
        </p:spPr>
        <p:txBody>
          <a:bodyPr wrap="square" rtlCol="0">
            <a:spAutoFit/>
          </a:bodyPr>
          <a:lstStyle/>
          <a:p>
            <a:pPr marL="0" algn="l" defTabSz="914400" rtl="0" eaLnBrk="1" latinLnBrk="0" hangingPunct="1"/>
            <a:r>
              <a:rPr lang="en-US" sz="4400" kern="1200" dirty="0">
                <a:solidFill>
                  <a:schemeClr val="bg1"/>
                </a:solidFill>
                <a:latin typeface="Raleway Black" panose="020B0A03030101060003" pitchFamily="34" charset="0"/>
                <a:ea typeface="+mn-ea"/>
                <a:cs typeface="+mn-cs"/>
              </a:rPr>
              <a:t>CONTACT US</a:t>
            </a:r>
          </a:p>
        </p:txBody>
      </p:sp>
      <p:sp>
        <p:nvSpPr>
          <p:cNvPr id="3" name="Text Placeholder 2"/>
          <p:cNvSpPr>
            <a:spLocks noGrp="1"/>
          </p:cNvSpPr>
          <p:nvPr>
            <p:ph type="body" sz="quarter" idx="11" hasCustomPrompt="1"/>
          </p:nvPr>
        </p:nvSpPr>
        <p:spPr>
          <a:xfrm>
            <a:off x="442913" y="1160463"/>
            <a:ext cx="3959800" cy="914400"/>
          </a:xfrm>
        </p:spPr>
        <p:txBody>
          <a:bodyPr anchor="ctr">
            <a:noAutofit/>
          </a:bodyPr>
          <a:lstStyle>
            <a:lvl1pPr marL="0" indent="0" algn="l" defTabSz="914400" rtl="0" eaLnBrk="1" latinLnBrk="0" hangingPunct="1">
              <a:buNone/>
              <a:defRPr lang="en-US" sz="4400" kern="1200" dirty="0" smtClean="0">
                <a:solidFill>
                  <a:schemeClr val="bg1"/>
                </a:solidFill>
                <a:latin typeface="Raleway Black" panose="020B0A03030101060003" pitchFamily="34" charset="0"/>
                <a:ea typeface="+mn-ea"/>
                <a:cs typeface="+mn-cs"/>
              </a:defRPr>
            </a:lvl1pPr>
          </a:lstStyle>
          <a:p>
            <a:pPr lvl="0"/>
            <a:r>
              <a:rPr lang="en-US" dirty="0"/>
              <a:t>CONTACT US</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hankyou">
    <p:spTree>
      <p:nvGrpSpPr>
        <p:cNvPr id="1" name=""/>
        <p:cNvGrpSpPr/>
        <p:nvPr/>
      </p:nvGrpSpPr>
      <p:grpSpPr>
        <a:xfrm>
          <a:off x="0" y="0"/>
          <a:ext cx="0" cy="0"/>
          <a:chOff x="0" y="0"/>
          <a:chExt cx="0" cy="0"/>
        </a:xfrm>
      </p:grpSpPr>
      <p:sp>
        <p:nvSpPr>
          <p:cNvPr id="6" name="Picture Placeholder 6"/>
          <p:cNvSpPr>
            <a:spLocks noGrp="1"/>
          </p:cNvSpPr>
          <p:nvPr>
            <p:ph type="pic" sz="quarter" idx="10"/>
          </p:nvPr>
        </p:nvSpPr>
        <p:spPr>
          <a:xfrm>
            <a:off x="0" y="0"/>
            <a:ext cx="12192000" cy="6858000"/>
          </a:xfrm>
        </p:spPr>
        <p:txBody>
          <a:bodyPr/>
          <a:lstStyle>
            <a:lvl1pPr marL="0" indent="0">
              <a:buNone/>
              <a:defRPr/>
            </a:lvl1pPr>
          </a:lstStyle>
          <a:p>
            <a:endParaRPr lang="en-IN" dirty="0"/>
          </a:p>
        </p:txBody>
      </p:sp>
      <p:sp>
        <p:nvSpPr>
          <p:cNvPr id="5" name="Text Placeholder 4"/>
          <p:cNvSpPr>
            <a:spLocks noGrp="1"/>
          </p:cNvSpPr>
          <p:nvPr>
            <p:ph type="body" sz="quarter" idx="13" hasCustomPrompt="1"/>
          </p:nvPr>
        </p:nvSpPr>
        <p:spPr>
          <a:xfrm>
            <a:off x="1768475" y="3840163"/>
            <a:ext cx="9036050" cy="1249362"/>
          </a:xfrm>
        </p:spPr>
        <p:txBody>
          <a:bodyPr>
            <a:normAutofit/>
          </a:bodyPr>
          <a:lstStyle>
            <a:lvl1pPr marL="0" indent="0">
              <a:buNone/>
              <a:defRPr lang="en-US" sz="8000" kern="1200" dirty="0" smtClean="0">
                <a:solidFill>
                  <a:schemeClr val="bg1"/>
                </a:solidFill>
                <a:latin typeface="Raleway Black" panose="020B0A03030101060003" pitchFamily="34" charset="0"/>
                <a:ea typeface="+mn-ea"/>
                <a:cs typeface="+mn-cs"/>
              </a:defRPr>
            </a:lvl1pPr>
          </a:lstStyle>
          <a:p>
            <a:pPr marL="228600" lvl="0" indent="-228600" algn="ctr" defTabSz="914400" rtl="0" eaLnBrk="1" latinLnBrk="0" hangingPunct="1">
              <a:lnSpc>
                <a:spcPct val="90000"/>
              </a:lnSpc>
              <a:spcBef>
                <a:spcPts val="1000"/>
              </a:spcBef>
              <a:buClr>
                <a:srgbClr val="F97C22"/>
              </a:buClr>
            </a:pPr>
            <a:r>
              <a:rPr lang="en-US" dirty="0"/>
              <a:t>THANK YOU</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6600" b="1" i="0">
                <a:solidFill>
                  <a:schemeClr val="bg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3/3/2021</a:t>
            </a:fld>
            <a:endParaRPr lang="en-US"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3/3/2021</a:t>
            </a:fld>
            <a:endParaRPr lang="en-US" dirty="0"/>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6" name="Text Placeholder 30"/>
          <p:cNvSpPr>
            <a:spLocks noGrp="1"/>
          </p:cNvSpPr>
          <p:nvPr>
            <p:ph type="body" sz="quarter" idx="10" hasCustomPrompt="1"/>
          </p:nvPr>
        </p:nvSpPr>
        <p:spPr>
          <a:xfrm>
            <a:off x="429361" y="4775199"/>
            <a:ext cx="9354719" cy="697913"/>
          </a:xfrm>
        </p:spPr>
        <p:txBody>
          <a:bodyPr anchor="ctr">
            <a:noAutofit/>
          </a:bodyPr>
          <a:lstStyle>
            <a:lvl1pPr marL="0" indent="0" algn="l" defTabSz="914400" rtl="0" eaLnBrk="1" latinLnBrk="0" hangingPunct="1">
              <a:buNone/>
              <a:defRPr lang="en-US" sz="5400" b="1" kern="1200" spc="300" baseline="0" dirty="0" smtClean="0">
                <a:solidFill>
                  <a:schemeClr val="bg1"/>
                </a:solidFill>
                <a:latin typeface="Raleway Black" panose="020B0A03030101060003" pitchFamily="34" charset="0"/>
                <a:ea typeface="+mn-ea"/>
                <a:cs typeface="Arial" panose="020B0604020202020204" pitchFamily="34" charset="0"/>
              </a:defRPr>
            </a:lvl1pPr>
            <a:lvl2pPr marL="0" algn="l" defTabSz="914400" rtl="0" eaLnBrk="1" latinLnBrk="0" hangingPunct="1">
              <a:defRPr lang="en-US" sz="8000" b="1" kern="1200" spc="300" dirty="0" smtClean="0">
                <a:solidFill>
                  <a:schemeClr val="bg1"/>
                </a:solidFill>
                <a:latin typeface="Raleway Black" panose="020B0A03030101060003" pitchFamily="34" charset="0"/>
                <a:ea typeface="+mn-ea"/>
                <a:cs typeface="Arial" panose="020B0604020202020204" pitchFamily="34" charset="0"/>
              </a:defRPr>
            </a:lvl2pPr>
            <a:lvl3pPr marL="0" algn="l" defTabSz="914400" rtl="0" eaLnBrk="1" latinLnBrk="0" hangingPunct="1">
              <a:defRPr lang="en-US" sz="8000" b="1" kern="1200" spc="300" dirty="0" smtClean="0">
                <a:solidFill>
                  <a:schemeClr val="bg1"/>
                </a:solidFill>
                <a:latin typeface="Raleway Black" panose="020B0A03030101060003" pitchFamily="34" charset="0"/>
                <a:ea typeface="+mn-ea"/>
                <a:cs typeface="Arial" panose="020B0604020202020204" pitchFamily="34" charset="0"/>
              </a:defRPr>
            </a:lvl3pPr>
            <a:lvl4pPr marL="0" algn="l" defTabSz="914400" rtl="0" eaLnBrk="1" latinLnBrk="0" hangingPunct="1">
              <a:defRPr lang="en-US" sz="8000" b="1" kern="1200" spc="300" dirty="0" smtClean="0">
                <a:solidFill>
                  <a:schemeClr val="bg1"/>
                </a:solidFill>
                <a:latin typeface="Raleway Black" panose="020B0A03030101060003" pitchFamily="34" charset="0"/>
                <a:ea typeface="+mn-ea"/>
                <a:cs typeface="Arial" panose="020B0604020202020204" pitchFamily="34" charset="0"/>
              </a:defRPr>
            </a:lvl4pPr>
            <a:lvl5pPr marL="0" algn="l" defTabSz="914400" rtl="0" eaLnBrk="1" latinLnBrk="0" hangingPunct="1">
              <a:defRPr lang="en-IN" sz="8000" b="1" kern="1200" spc="300" dirty="0">
                <a:solidFill>
                  <a:schemeClr val="bg1"/>
                </a:solidFill>
                <a:latin typeface="Raleway Black" panose="020B0A03030101060003" pitchFamily="34" charset="0"/>
                <a:ea typeface="+mn-ea"/>
                <a:cs typeface="Arial" panose="020B0604020202020204" pitchFamily="34" charset="0"/>
              </a:defRPr>
            </a:lvl5pPr>
          </a:lstStyle>
          <a:p>
            <a:pPr lvl="0"/>
            <a:r>
              <a:rPr lang="en-US" dirty="0"/>
              <a:t>CLICK TO ADD TITTLE</a:t>
            </a:r>
            <a:endParaRPr lang="en-IN" dirty="0"/>
          </a:p>
        </p:txBody>
      </p:sp>
      <p:sp>
        <p:nvSpPr>
          <p:cNvPr id="7" name="Text Placeholder 30"/>
          <p:cNvSpPr>
            <a:spLocks noGrp="1"/>
          </p:cNvSpPr>
          <p:nvPr>
            <p:ph type="body" sz="quarter" idx="11" hasCustomPrompt="1"/>
          </p:nvPr>
        </p:nvSpPr>
        <p:spPr>
          <a:xfrm>
            <a:off x="429361" y="5547359"/>
            <a:ext cx="5582285" cy="598539"/>
          </a:xfrm>
        </p:spPr>
        <p:txBody>
          <a:bodyPr anchor="ctr">
            <a:noAutofit/>
          </a:bodyPr>
          <a:lstStyle>
            <a:lvl1pPr marL="0" indent="0" algn="l" defTabSz="914400" rtl="0" eaLnBrk="1" latinLnBrk="0" hangingPunct="1">
              <a:buNone/>
              <a:defRPr lang="en-IN" sz="3200" b="1" kern="1200" spc="300" dirty="0">
                <a:solidFill>
                  <a:schemeClr val="bg1"/>
                </a:solidFill>
                <a:latin typeface="Raleway Black" panose="020B0A03030101060003" pitchFamily="34" charset="0"/>
                <a:ea typeface="+mn-ea"/>
                <a:cs typeface="Arial" panose="020B0604020202020204" pitchFamily="34" charset="0"/>
              </a:defRPr>
            </a:lvl1pPr>
            <a:lvl2pPr marL="0" algn="l" defTabSz="914400" rtl="0" eaLnBrk="1" latinLnBrk="0" hangingPunct="1">
              <a:defRPr lang="en-US" sz="8000" b="1" kern="1200" spc="300" dirty="0" smtClean="0">
                <a:solidFill>
                  <a:schemeClr val="bg1"/>
                </a:solidFill>
                <a:latin typeface="Raleway Black" panose="020B0A03030101060003" pitchFamily="34" charset="0"/>
                <a:ea typeface="+mn-ea"/>
                <a:cs typeface="Arial" panose="020B0604020202020204" pitchFamily="34" charset="0"/>
              </a:defRPr>
            </a:lvl2pPr>
            <a:lvl3pPr marL="0" algn="l" defTabSz="914400" rtl="0" eaLnBrk="1" latinLnBrk="0" hangingPunct="1">
              <a:defRPr lang="en-US" sz="8000" b="1" kern="1200" spc="300" dirty="0" smtClean="0">
                <a:solidFill>
                  <a:schemeClr val="bg1"/>
                </a:solidFill>
                <a:latin typeface="Raleway Black" panose="020B0A03030101060003" pitchFamily="34" charset="0"/>
                <a:ea typeface="+mn-ea"/>
                <a:cs typeface="Arial" panose="020B0604020202020204" pitchFamily="34" charset="0"/>
              </a:defRPr>
            </a:lvl3pPr>
            <a:lvl4pPr marL="0" algn="l" defTabSz="914400" rtl="0" eaLnBrk="1" latinLnBrk="0" hangingPunct="1">
              <a:defRPr lang="en-US" sz="8000" b="1" kern="1200" spc="300" dirty="0" smtClean="0">
                <a:solidFill>
                  <a:schemeClr val="bg1"/>
                </a:solidFill>
                <a:latin typeface="Raleway Black" panose="020B0A03030101060003" pitchFamily="34" charset="0"/>
                <a:ea typeface="+mn-ea"/>
                <a:cs typeface="Arial" panose="020B0604020202020204" pitchFamily="34" charset="0"/>
              </a:defRPr>
            </a:lvl4pPr>
            <a:lvl5pPr marL="0" algn="l" defTabSz="914400" rtl="0" eaLnBrk="1" latinLnBrk="0" hangingPunct="1">
              <a:defRPr lang="en-IN" sz="8000" b="1" kern="1200" spc="300" dirty="0">
                <a:solidFill>
                  <a:schemeClr val="bg1"/>
                </a:solidFill>
                <a:latin typeface="Raleway Black" panose="020B0A03030101060003" pitchFamily="34" charset="0"/>
                <a:ea typeface="+mn-ea"/>
                <a:cs typeface="Arial" panose="020B0604020202020204" pitchFamily="34" charset="0"/>
              </a:defRPr>
            </a:lvl5pPr>
          </a:lstStyle>
          <a:p>
            <a:pPr lvl="0"/>
            <a:r>
              <a:rPr lang="en-US" dirty="0"/>
              <a:t>CLICK TO ADD TITTLE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2">
    <p:spTree>
      <p:nvGrpSpPr>
        <p:cNvPr id="1" name=""/>
        <p:cNvGrpSpPr/>
        <p:nvPr/>
      </p:nvGrpSpPr>
      <p:grpSpPr>
        <a:xfrm>
          <a:off x="0" y="0"/>
          <a:ext cx="0" cy="0"/>
          <a:chOff x="0" y="0"/>
          <a:chExt cx="0" cy="0"/>
        </a:xfrm>
      </p:grpSpPr>
      <p:sp>
        <p:nvSpPr>
          <p:cNvPr id="2" name="Picture Placeholder 7"/>
          <p:cNvSpPr>
            <a:spLocks noGrp="1"/>
          </p:cNvSpPr>
          <p:nvPr>
            <p:ph type="pic" sz="quarter" idx="10"/>
          </p:nvPr>
        </p:nvSpPr>
        <p:spPr>
          <a:xfrm>
            <a:off x="0" y="0"/>
            <a:ext cx="5257800" cy="6858000"/>
          </a:xfrm>
        </p:spPr>
        <p:txBody>
          <a:bodyPr/>
          <a:lstStyle>
            <a:lvl1pPr marL="0" indent="0">
              <a:buNone/>
              <a:defRPr/>
            </a:lvl1pPr>
          </a:lstStyle>
          <a:p>
            <a:endParaRPr lang="en-IN" dirty="0"/>
          </a:p>
        </p:txBody>
      </p:sp>
      <p:sp>
        <p:nvSpPr>
          <p:cNvPr id="3" name="Text Placeholder 30"/>
          <p:cNvSpPr>
            <a:spLocks noGrp="1"/>
          </p:cNvSpPr>
          <p:nvPr>
            <p:ph type="body" sz="quarter" idx="11" hasCustomPrompt="1"/>
          </p:nvPr>
        </p:nvSpPr>
        <p:spPr>
          <a:xfrm>
            <a:off x="442913" y="4539100"/>
            <a:ext cx="4814887" cy="1143000"/>
          </a:xfrm>
        </p:spPr>
        <p:txBody>
          <a:bodyPr>
            <a:noAutofit/>
          </a:bodyPr>
          <a:lstStyle>
            <a:lvl1pPr marL="0" indent="0" algn="l" defTabSz="914400" rtl="0" eaLnBrk="1" latinLnBrk="0" hangingPunct="1">
              <a:buNone/>
              <a:defRPr lang="en-IN" sz="4400" b="1" kern="1200" dirty="0">
                <a:solidFill>
                  <a:schemeClr val="bg1"/>
                </a:solidFill>
                <a:latin typeface="Raleway Black" panose="020B0A03030101060003" pitchFamily="34" charset="0"/>
                <a:ea typeface="+mn-ea"/>
                <a:cs typeface="Arial" panose="020B0604020202020204" pitchFamily="34" charset="0"/>
              </a:defRPr>
            </a:lvl1pPr>
            <a:lvl2pPr marL="0" algn="l" defTabSz="914400" rtl="0" eaLnBrk="1" latinLnBrk="0" hangingPunct="1">
              <a:defRPr lang="en-US" sz="8000" b="1" kern="1200" spc="300" dirty="0" smtClean="0">
                <a:solidFill>
                  <a:schemeClr val="bg1"/>
                </a:solidFill>
                <a:latin typeface="Raleway Black" panose="020B0A03030101060003" pitchFamily="34" charset="0"/>
                <a:ea typeface="+mn-ea"/>
                <a:cs typeface="Arial" panose="020B0604020202020204" pitchFamily="34" charset="0"/>
              </a:defRPr>
            </a:lvl2pPr>
            <a:lvl3pPr marL="0" algn="l" defTabSz="914400" rtl="0" eaLnBrk="1" latinLnBrk="0" hangingPunct="1">
              <a:defRPr lang="en-US" sz="8000" b="1" kern="1200" spc="300" dirty="0" smtClean="0">
                <a:solidFill>
                  <a:schemeClr val="bg1"/>
                </a:solidFill>
                <a:latin typeface="Raleway Black" panose="020B0A03030101060003" pitchFamily="34" charset="0"/>
                <a:ea typeface="+mn-ea"/>
                <a:cs typeface="Arial" panose="020B0604020202020204" pitchFamily="34" charset="0"/>
              </a:defRPr>
            </a:lvl3pPr>
            <a:lvl4pPr marL="0" algn="l" defTabSz="914400" rtl="0" eaLnBrk="1" latinLnBrk="0" hangingPunct="1">
              <a:defRPr lang="en-US" sz="8000" b="1" kern="1200" spc="300" dirty="0" smtClean="0">
                <a:solidFill>
                  <a:schemeClr val="bg1"/>
                </a:solidFill>
                <a:latin typeface="Raleway Black" panose="020B0A03030101060003" pitchFamily="34" charset="0"/>
                <a:ea typeface="+mn-ea"/>
                <a:cs typeface="Arial" panose="020B0604020202020204" pitchFamily="34" charset="0"/>
              </a:defRPr>
            </a:lvl4pPr>
            <a:lvl5pPr marL="0" algn="l" defTabSz="914400" rtl="0" eaLnBrk="1" latinLnBrk="0" hangingPunct="1">
              <a:defRPr lang="en-IN" sz="8000" b="1" kern="1200" spc="300" dirty="0">
                <a:solidFill>
                  <a:schemeClr val="bg1"/>
                </a:solidFill>
                <a:latin typeface="Raleway Black" panose="020B0A03030101060003" pitchFamily="34" charset="0"/>
                <a:ea typeface="+mn-ea"/>
                <a:cs typeface="Arial" panose="020B0604020202020204" pitchFamily="34" charset="0"/>
              </a:defRPr>
            </a:lvl5pPr>
          </a:lstStyle>
          <a:p>
            <a:pPr lvl="0"/>
            <a:r>
              <a:rPr lang="en-US" dirty="0"/>
              <a:t>Insert Text</a:t>
            </a:r>
            <a:endParaRPr lang="en-IN" dirty="0"/>
          </a:p>
        </p:txBody>
      </p:sp>
      <p:sp>
        <p:nvSpPr>
          <p:cNvPr id="22" name="Text Placeholder 22"/>
          <p:cNvSpPr>
            <a:spLocks noGrp="1"/>
          </p:cNvSpPr>
          <p:nvPr>
            <p:ph type="body" sz="quarter" idx="12" hasCustomPrompt="1"/>
          </p:nvPr>
        </p:nvSpPr>
        <p:spPr>
          <a:xfrm>
            <a:off x="5471160" y="1341119"/>
            <a:ext cx="6277928" cy="5040631"/>
          </a:xfrm>
        </p:spPr>
        <p:txBody>
          <a:bodyPr>
            <a:normAutofit/>
          </a:bodyPr>
          <a:lstStyle>
            <a:lvl1pPr marL="0" indent="0" algn="l" defTabSz="914400" rtl="0" eaLnBrk="1" latinLnBrk="0" hangingPunct="1">
              <a:buNone/>
              <a:defRPr lang="en-IN" sz="1600" kern="1200" dirty="0">
                <a:solidFill>
                  <a:schemeClr val="tx1">
                    <a:lumMod val="75000"/>
                    <a:lumOff val="25000"/>
                  </a:schemeClr>
                </a:solidFill>
                <a:latin typeface="Raleway" charset="0"/>
                <a:ea typeface="+mn-ea"/>
                <a:cs typeface="+mn-cs"/>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sagitis</a:t>
            </a:r>
            <a:r>
              <a:rPr lang="en-US" dirty="0"/>
              <a:t> </a:t>
            </a:r>
            <a:r>
              <a:rPr lang="en-US" dirty="0" err="1"/>
              <a:t>purus</a:t>
            </a:r>
            <a:r>
              <a:rPr lang="en-US" dirty="0"/>
              <a:t> dolor sit </a:t>
            </a:r>
            <a:r>
              <a:rPr lang="en-US" dirty="0" err="1"/>
              <a:t>amet</a:t>
            </a:r>
            <a:r>
              <a:rPr lang="en-US" dirty="0"/>
              <a:t> </a:t>
            </a:r>
            <a:r>
              <a:rPr lang="en-US" dirty="0" err="1"/>
              <a:t>consectetur</a:t>
            </a:r>
            <a:r>
              <a:rPr lang="en-US" dirty="0"/>
              <a:t> </a:t>
            </a:r>
            <a:r>
              <a:rPr lang="en-US" dirty="0" err="1"/>
              <a:t>sagitis</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2913" y="238760"/>
            <a:ext cx="10515600" cy="786448"/>
          </a:xfrm>
        </p:spPr>
        <p:txBody>
          <a:bodyPr/>
          <a:lstStyle>
            <a:lvl1pPr>
              <a:defRPr sz="4000"/>
            </a:lvl1pPr>
          </a:lstStyle>
          <a:p>
            <a:r>
              <a:rPr lang="en-US" dirty="0"/>
              <a:t>Click to edit add text</a:t>
            </a:r>
            <a:endParaRPr lang="en-IN" dirty="0"/>
          </a:p>
        </p:txBody>
      </p:sp>
      <p:sp>
        <p:nvSpPr>
          <p:cNvPr id="6" name="Title 1"/>
          <p:cNvSpPr txBox="1"/>
          <p:nvPr userDrawn="1"/>
        </p:nvSpPr>
        <p:spPr>
          <a:xfrm>
            <a:off x="442913" y="1249680"/>
            <a:ext cx="10515600" cy="378777"/>
          </a:xfrm>
          <a:prstGeom prst="rect">
            <a:avLst/>
          </a:prstGeom>
        </p:spPr>
        <p:txBody>
          <a:bodyPr vert="horz" lIns="91440" tIns="45720" rIns="91440" bIns="45720" rtlCol="0" anchor="ctr">
            <a:noAutofit/>
          </a:bodyPr>
          <a:lstStyle>
            <a:lvl1pPr marL="0" algn="l" defTabSz="914400" rtl="0" eaLnBrk="1" latinLnBrk="0" hangingPunct="1">
              <a:lnSpc>
                <a:spcPct val="90000"/>
              </a:lnSpc>
              <a:spcBef>
                <a:spcPct val="0"/>
              </a:spcBef>
              <a:buNone/>
              <a:defRPr lang="en-GB" sz="4000" b="1" kern="1200" spc="300" dirty="0">
                <a:solidFill>
                  <a:srgbClr val="F97C22"/>
                </a:solidFill>
                <a:latin typeface="Raleway Black" panose="020B0A03030101060003" pitchFamily="34" charset="0"/>
                <a:ea typeface="+mn-ea"/>
                <a:cs typeface="Arial" panose="020B0604020202020204" pitchFamily="34" charset="0"/>
              </a:defRPr>
            </a:lvl1pPr>
          </a:lstStyle>
          <a:p>
            <a:r>
              <a:rPr lang="en-US" sz="2400" dirty="0"/>
              <a:t>Click to edit add text</a:t>
            </a:r>
            <a:endParaRPr lang="en-IN" sz="2400"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0" y="0"/>
            <a:ext cx="12192000" cy="6858000"/>
          </a:xfrm>
        </p:spPr>
        <p:txBody>
          <a:bodyPr/>
          <a:lstStyle>
            <a:lvl1pPr marL="0" indent="0">
              <a:buNone/>
              <a:defRPr/>
            </a:lvl1pPr>
          </a:lstStyle>
          <a:p>
            <a:endParaRPr lang="en-IN" dirty="0"/>
          </a:p>
        </p:txBody>
      </p:sp>
      <p:sp>
        <p:nvSpPr>
          <p:cNvPr id="20" name="Text Placeholder 19"/>
          <p:cNvSpPr>
            <a:spLocks noGrp="1"/>
          </p:cNvSpPr>
          <p:nvPr>
            <p:ph type="body" sz="quarter" idx="11" hasCustomPrompt="1"/>
          </p:nvPr>
        </p:nvSpPr>
        <p:spPr>
          <a:xfrm>
            <a:off x="442913" y="3654982"/>
            <a:ext cx="7947880" cy="952857"/>
          </a:xfrm>
        </p:spPr>
        <p:txBody>
          <a:bodyPr>
            <a:noAutofit/>
          </a:bodyPr>
          <a:lstStyle>
            <a:lvl1pPr marL="0" indent="0" algn="l" defTabSz="914400" rtl="0" eaLnBrk="1" latinLnBrk="0" hangingPunct="1">
              <a:buNone/>
              <a:defRPr lang="en-US" sz="6600" kern="1200" dirty="0" smtClean="0">
                <a:solidFill>
                  <a:schemeClr val="bg1"/>
                </a:solidFill>
                <a:latin typeface="Raleway Black" panose="020B0A03030101060003" pitchFamily="34" charset="0"/>
                <a:ea typeface="+mn-ea"/>
                <a:cs typeface="+mn-cs"/>
              </a:defRPr>
            </a:lvl1pPr>
          </a:lstStyle>
          <a:p>
            <a:pPr lvl="0"/>
            <a:r>
              <a:rPr lang="en-US" dirty="0"/>
              <a:t>SECTION DIVIDER</a:t>
            </a:r>
          </a:p>
        </p:txBody>
      </p:sp>
      <p:sp>
        <p:nvSpPr>
          <p:cNvPr id="23" name="Text Placeholder 19"/>
          <p:cNvSpPr>
            <a:spLocks noGrp="1"/>
          </p:cNvSpPr>
          <p:nvPr>
            <p:ph type="body" sz="quarter" idx="12" hasCustomPrompt="1"/>
          </p:nvPr>
        </p:nvSpPr>
        <p:spPr>
          <a:xfrm>
            <a:off x="442913" y="4762800"/>
            <a:ext cx="7947880" cy="947826"/>
          </a:xfrm>
        </p:spPr>
        <p:txBody>
          <a:bodyPr>
            <a:noAutofit/>
          </a:bodyPr>
          <a:lstStyle>
            <a:lvl1pPr marL="0" indent="0" algn="l" defTabSz="914400" rtl="0" eaLnBrk="1" latinLnBrk="0" hangingPunct="1">
              <a:buNone/>
              <a:defRPr lang="en-US" sz="4000" kern="1200" dirty="0" smtClean="0">
                <a:solidFill>
                  <a:schemeClr val="bg1"/>
                </a:solidFill>
                <a:latin typeface="Raleway Black" panose="020B0A03030101060003" pitchFamily="34" charset="0"/>
                <a:ea typeface="+mn-ea"/>
                <a:cs typeface="+mn-cs"/>
              </a:defRPr>
            </a:lvl1pPr>
          </a:lstStyle>
          <a:p>
            <a:pPr lvl="0"/>
            <a:r>
              <a:rPr lang="en-US" dirty="0"/>
              <a:t>Sub Title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bout Us">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4278132" y="415925"/>
            <a:ext cx="3974436" cy="660400"/>
          </a:xfrm>
        </p:spPr>
        <p:txBody>
          <a:bodyPr>
            <a:normAutofit/>
          </a:bodyPr>
          <a:lstStyle>
            <a:lvl1pPr marL="0" indent="0" algn="l" defTabSz="914400" rtl="0" eaLnBrk="1" latinLnBrk="0" hangingPunct="1">
              <a:buNone/>
              <a:defRPr lang="en-IN" sz="4000" b="1" kern="1200" dirty="0">
                <a:solidFill>
                  <a:srgbClr val="F97C22"/>
                </a:solidFill>
                <a:latin typeface="Raleway Black" panose="020B0A03030101060003" pitchFamily="34" charset="0"/>
                <a:ea typeface="+mn-ea"/>
                <a:cs typeface="Arial" panose="020B0604020202020204" pitchFamily="34" charset="0"/>
              </a:defRPr>
            </a:lvl1pPr>
          </a:lstStyle>
          <a:p>
            <a:pPr lvl="0"/>
            <a:endParaRPr lang="en-IN" dirty="0"/>
          </a:p>
        </p:txBody>
      </p:sp>
      <p:sp>
        <p:nvSpPr>
          <p:cNvPr id="8" name="Picture Placeholder 7"/>
          <p:cNvSpPr>
            <a:spLocks noGrp="1"/>
          </p:cNvSpPr>
          <p:nvPr>
            <p:ph type="pic" sz="quarter" idx="10"/>
          </p:nvPr>
        </p:nvSpPr>
        <p:spPr>
          <a:xfrm>
            <a:off x="1" y="0"/>
            <a:ext cx="4132162" cy="6858000"/>
          </a:xfrm>
        </p:spPr>
        <p:txBody>
          <a:bodyPr/>
          <a:lstStyle>
            <a:lvl1pPr marL="0" indent="0">
              <a:buNone/>
              <a:defRPr/>
            </a:lvl1pPr>
          </a:lstStyle>
          <a:p>
            <a:endParaRPr lang="en-IN" dirty="0"/>
          </a:p>
        </p:txBody>
      </p:sp>
      <p:sp>
        <p:nvSpPr>
          <p:cNvPr id="23" name="Text Placeholder 22"/>
          <p:cNvSpPr>
            <a:spLocks noGrp="1"/>
          </p:cNvSpPr>
          <p:nvPr>
            <p:ph type="body" sz="quarter" idx="11" hasCustomPrompt="1"/>
          </p:nvPr>
        </p:nvSpPr>
        <p:spPr>
          <a:xfrm>
            <a:off x="4278312" y="1160463"/>
            <a:ext cx="7470775" cy="738187"/>
          </a:xfrm>
        </p:spPr>
        <p:txBody>
          <a:bodyPr>
            <a:normAutofit/>
          </a:bodyPr>
          <a:lstStyle>
            <a:lvl1pPr marL="0" indent="0" algn="l" defTabSz="914400" rtl="0" eaLnBrk="1" latinLnBrk="0" hangingPunct="1">
              <a:buNone/>
              <a:defRPr lang="en-IN" sz="3200" b="1" kern="1200" baseline="0" dirty="0">
                <a:solidFill>
                  <a:srgbClr val="F97C22"/>
                </a:solidFill>
                <a:latin typeface="Raleway Black" panose="020B0A03030101060003" pitchFamily="34" charset="0"/>
                <a:ea typeface="+mn-ea"/>
                <a:cs typeface="Arial" panose="020B0604020202020204" pitchFamily="34" charset="0"/>
              </a:defRPr>
            </a:lvl1pPr>
          </a:lstStyle>
          <a:p>
            <a:pPr lvl="0"/>
            <a:r>
              <a:rPr lang="en-US" dirty="0"/>
              <a:t>Click to add subtitle</a:t>
            </a:r>
            <a:endParaRPr lang="en-IN" dirty="0"/>
          </a:p>
        </p:txBody>
      </p:sp>
      <p:sp>
        <p:nvSpPr>
          <p:cNvPr id="44" name="Text Placeholder 22"/>
          <p:cNvSpPr>
            <a:spLocks noGrp="1"/>
          </p:cNvSpPr>
          <p:nvPr>
            <p:ph type="body" sz="quarter" idx="12" hasCustomPrompt="1"/>
          </p:nvPr>
        </p:nvSpPr>
        <p:spPr>
          <a:xfrm>
            <a:off x="4278312" y="2364231"/>
            <a:ext cx="7470775" cy="4017520"/>
          </a:xfrm>
        </p:spPr>
        <p:txBody>
          <a:bodyPr>
            <a:normAutofit/>
          </a:bodyPr>
          <a:lstStyle>
            <a:lvl1pPr marL="0" indent="0" algn="l" defTabSz="914400" rtl="0" eaLnBrk="1" latinLnBrk="0" hangingPunct="1">
              <a:buNone/>
              <a:defRPr lang="en-IN" sz="1600" kern="1200" dirty="0">
                <a:solidFill>
                  <a:schemeClr val="tx1">
                    <a:lumMod val="75000"/>
                    <a:lumOff val="25000"/>
                  </a:schemeClr>
                </a:solidFill>
                <a:latin typeface="Raleway" charset="0"/>
                <a:ea typeface="+mn-ea"/>
                <a:cs typeface="+mn-cs"/>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sagitis</a:t>
            </a:r>
            <a:r>
              <a:rPr lang="en-US" dirty="0"/>
              <a:t> </a:t>
            </a:r>
            <a:r>
              <a:rPr lang="en-US" dirty="0" err="1"/>
              <a:t>purus</a:t>
            </a:r>
            <a:r>
              <a:rPr lang="en-US" dirty="0"/>
              <a:t> dolor sit </a:t>
            </a:r>
            <a:r>
              <a:rPr lang="en-US" dirty="0" err="1"/>
              <a:t>amet</a:t>
            </a:r>
            <a:r>
              <a:rPr lang="en-US" dirty="0"/>
              <a:t> </a:t>
            </a:r>
            <a:r>
              <a:rPr lang="en-US" dirty="0" err="1"/>
              <a:t>consectetur</a:t>
            </a:r>
            <a:r>
              <a:rPr lang="en-US" dirty="0"/>
              <a:t> </a:t>
            </a:r>
            <a:r>
              <a:rPr lang="en-US" dirty="0" err="1"/>
              <a:t>sagitis</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and Image- 1">
    <p:spTree>
      <p:nvGrpSpPr>
        <p:cNvPr id="1" name=""/>
        <p:cNvGrpSpPr/>
        <p:nvPr/>
      </p:nvGrpSpPr>
      <p:grpSpPr>
        <a:xfrm>
          <a:off x="0" y="0"/>
          <a:ext cx="0" cy="0"/>
          <a:chOff x="0" y="0"/>
          <a:chExt cx="0" cy="0"/>
        </a:xfrm>
      </p:grpSpPr>
      <p:sp>
        <p:nvSpPr>
          <p:cNvPr id="12" name="Picture Placeholder 11"/>
          <p:cNvSpPr>
            <a:spLocks noGrp="1"/>
          </p:cNvSpPr>
          <p:nvPr>
            <p:ph type="pic" sz="quarter" idx="10"/>
          </p:nvPr>
        </p:nvSpPr>
        <p:spPr>
          <a:xfrm>
            <a:off x="0" y="0"/>
            <a:ext cx="12192000" cy="2590800"/>
          </a:xfrm>
        </p:spPr>
        <p:txBody>
          <a:bodyPr/>
          <a:lstStyle>
            <a:lvl1pPr marL="0" indent="0">
              <a:buNone/>
              <a:defRPr/>
            </a:lvl1pPr>
          </a:lstStyle>
          <a:p>
            <a:endParaRPr lang="en-IN" dirty="0"/>
          </a:p>
        </p:txBody>
      </p:sp>
      <p:sp>
        <p:nvSpPr>
          <p:cNvPr id="20" name="Text Placeholder 22"/>
          <p:cNvSpPr>
            <a:spLocks noGrp="1"/>
          </p:cNvSpPr>
          <p:nvPr>
            <p:ph type="body" sz="quarter" idx="13" hasCustomPrompt="1"/>
          </p:nvPr>
        </p:nvSpPr>
        <p:spPr>
          <a:xfrm>
            <a:off x="442913" y="3459481"/>
            <a:ext cx="5071110" cy="2922270"/>
          </a:xfrm>
        </p:spPr>
        <p:txBody>
          <a:bodyPr>
            <a:normAutofit/>
          </a:bodyPr>
          <a:lstStyle>
            <a:lvl1pPr marL="0" indent="0" algn="l" defTabSz="914400" rtl="0" eaLnBrk="1" latinLnBrk="0" hangingPunct="1">
              <a:buNone/>
              <a:defRPr lang="en-US" sz="1600" kern="1200" dirty="0" smtClean="0">
                <a:solidFill>
                  <a:schemeClr val="tx1"/>
                </a:solidFill>
                <a:latin typeface="Raleway" charset="0"/>
                <a:ea typeface="+mn-ea"/>
                <a:cs typeface="+mn-cs"/>
              </a:defRPr>
            </a:lvl1pPr>
          </a:lstStyle>
          <a:p>
            <a:pPr lvl="0"/>
            <a:r>
              <a:rPr lang="en-US" dirty="0"/>
              <a:t>Lorem Ipsum is simply dummy text of the printing and typesetting industry. Lorem Ipsum has been the industry's standard dummy text ever since the 1500s, when an unknown printer took a galley of type and scrambled it to make a type specimen book. It has survived not only five centuries, but also the leap into electronic typesetting, remaining essentially unchanged. It was </a:t>
            </a:r>
            <a:r>
              <a:rPr lang="en-US" dirty="0" err="1"/>
              <a:t>popularised</a:t>
            </a:r>
            <a:r>
              <a:rPr lang="en-US" dirty="0"/>
              <a:t> in the 1960s with the release of </a:t>
            </a:r>
            <a:r>
              <a:rPr lang="en-US" dirty="0" err="1"/>
              <a:t>Letraset</a:t>
            </a:r>
            <a:r>
              <a:rPr lang="en-US" dirty="0"/>
              <a:t> sheets containing Lorem Ipsum passages, and more recently with desktop publishing software like Aldus PageMaker including versions of Lorem Ipsum.</a:t>
            </a:r>
          </a:p>
        </p:txBody>
      </p:sp>
      <p:sp>
        <p:nvSpPr>
          <p:cNvPr id="27" name="Text Placeholder 22"/>
          <p:cNvSpPr>
            <a:spLocks noGrp="1"/>
          </p:cNvSpPr>
          <p:nvPr>
            <p:ph type="body" sz="quarter" idx="15" hasCustomPrompt="1"/>
          </p:nvPr>
        </p:nvSpPr>
        <p:spPr>
          <a:xfrm>
            <a:off x="6677978" y="3459481"/>
            <a:ext cx="5071110" cy="2922270"/>
          </a:xfrm>
        </p:spPr>
        <p:txBody>
          <a:bodyPr>
            <a:normAutofit/>
          </a:bodyPr>
          <a:lstStyle>
            <a:lvl1pPr marL="0" indent="0" algn="l" defTabSz="914400" rtl="0" eaLnBrk="1" latinLnBrk="0" hangingPunct="1">
              <a:lnSpc>
                <a:spcPct val="90000"/>
              </a:lnSpc>
              <a:spcBef>
                <a:spcPts val="1000"/>
              </a:spcBef>
              <a:buClr>
                <a:srgbClr val="F97C22"/>
              </a:buClr>
              <a:buFont typeface="Arial" panose="020B0604020202020204" pitchFamily="34" charset="0"/>
              <a:buNone/>
              <a:defRPr lang="en-US" sz="1600" kern="1200" dirty="0" smtClean="0">
                <a:solidFill>
                  <a:schemeClr val="tx1"/>
                </a:solidFill>
                <a:latin typeface="Raleway" charset="0"/>
                <a:ea typeface="+mn-ea"/>
                <a:cs typeface="+mn-cs"/>
              </a:defRPr>
            </a:lvl1pPr>
          </a:lstStyle>
          <a:p>
            <a:pPr marL="0" lvl="0" indent="0" algn="l" defTabSz="914400" rtl="0" eaLnBrk="1" latinLnBrk="0" hangingPunct="1">
              <a:lnSpc>
                <a:spcPct val="90000"/>
              </a:lnSpc>
              <a:spcBef>
                <a:spcPts val="1000"/>
              </a:spcBef>
              <a:buClr>
                <a:srgbClr val="F97C22"/>
              </a:buClr>
              <a:buFont typeface="Arial" panose="020B0604020202020204" pitchFamily="34" charset="0"/>
              <a:buNone/>
            </a:pPr>
            <a:r>
              <a:rPr lang="en-US" dirty="0"/>
              <a:t>Lorem Ipsum is simply dummy text of the printing and typesetting industry. Lorem Ipsum has been the industry's standard dummy text ever since the 1500s, when an unknown printer took a galley of type and scrambled it to make a type specimen book. It has survived not only five centuries, but also the leap into electronic typesetting, remaining essentially unchanged. It was </a:t>
            </a:r>
            <a:r>
              <a:rPr lang="en-US" dirty="0" err="1"/>
              <a:t>popularised</a:t>
            </a:r>
            <a:r>
              <a:rPr lang="en-US" dirty="0"/>
              <a:t> in the 1960s with the release of </a:t>
            </a:r>
            <a:r>
              <a:rPr lang="en-US" dirty="0" err="1"/>
              <a:t>Letraset</a:t>
            </a:r>
            <a:r>
              <a:rPr lang="en-US" dirty="0"/>
              <a:t> sheets containing Lorem Ipsum passages, and more recently with desktop publishing software like Aldus PageMaker including versions of Lorem Ipsum.</a:t>
            </a:r>
          </a:p>
        </p:txBody>
      </p:sp>
      <p:sp>
        <p:nvSpPr>
          <p:cNvPr id="29" name="Text Placeholder 22"/>
          <p:cNvSpPr>
            <a:spLocks noGrp="1"/>
          </p:cNvSpPr>
          <p:nvPr>
            <p:ph type="body" sz="quarter" idx="17" hasCustomPrompt="1"/>
          </p:nvPr>
        </p:nvSpPr>
        <p:spPr>
          <a:xfrm>
            <a:off x="6677978" y="2740977"/>
            <a:ext cx="5071110" cy="428943"/>
          </a:xfrm>
        </p:spPr>
        <p:txBody>
          <a:bodyPr>
            <a:noAutofit/>
          </a:bodyPr>
          <a:lstStyle>
            <a:lvl1pPr marL="0" indent="0" algn="ctr" defTabSz="914400" rtl="0" eaLnBrk="1" latinLnBrk="0" hangingPunct="1">
              <a:buNone/>
              <a:defRPr lang="en-US" sz="2000" b="1" kern="1200" dirty="0" smtClean="0">
                <a:solidFill>
                  <a:srgbClr val="F97C22"/>
                </a:solidFill>
                <a:latin typeface="Raleway" charset="0"/>
                <a:ea typeface="+mn-ea"/>
                <a:cs typeface="+mn-cs"/>
              </a:defRPr>
            </a:lvl1pPr>
          </a:lstStyle>
          <a:p>
            <a:pPr marL="0" lvl="0" indent="0" algn="l" defTabSz="914400" rtl="0" eaLnBrk="1" latinLnBrk="0" hangingPunct="1">
              <a:lnSpc>
                <a:spcPct val="90000"/>
              </a:lnSpc>
              <a:spcBef>
                <a:spcPts val="1000"/>
              </a:spcBef>
              <a:buClr>
                <a:srgbClr val="F97C22"/>
              </a:buClr>
              <a:buFont typeface="Arial" panose="020B0604020202020204" pitchFamily="34" charset="0"/>
              <a:buNone/>
            </a:pPr>
            <a:r>
              <a:rPr lang="en-US" dirty="0"/>
              <a:t>Heading</a:t>
            </a:r>
          </a:p>
        </p:txBody>
      </p:sp>
      <p:sp>
        <p:nvSpPr>
          <p:cNvPr id="30" name="Text Placeholder 22"/>
          <p:cNvSpPr>
            <a:spLocks noGrp="1"/>
          </p:cNvSpPr>
          <p:nvPr>
            <p:ph type="body" sz="quarter" idx="18" hasCustomPrompt="1"/>
          </p:nvPr>
        </p:nvSpPr>
        <p:spPr>
          <a:xfrm>
            <a:off x="442913" y="2740977"/>
            <a:ext cx="5071110" cy="428943"/>
          </a:xfrm>
        </p:spPr>
        <p:txBody>
          <a:bodyPr>
            <a:noAutofit/>
          </a:bodyPr>
          <a:lstStyle>
            <a:lvl1pPr marL="0" indent="0" algn="ctr" defTabSz="914400" rtl="0" eaLnBrk="1" latinLnBrk="0" hangingPunct="1">
              <a:buNone/>
              <a:defRPr lang="en-US" sz="2000" b="1" kern="1200" dirty="0" smtClean="0">
                <a:solidFill>
                  <a:srgbClr val="F97C22"/>
                </a:solidFill>
                <a:latin typeface="Raleway" charset="0"/>
                <a:ea typeface="+mn-ea"/>
                <a:cs typeface="+mn-cs"/>
              </a:defRPr>
            </a:lvl1pPr>
          </a:lstStyle>
          <a:p>
            <a:pPr marL="0" lvl="0" indent="0" algn="l" defTabSz="914400" rtl="0" eaLnBrk="1" latinLnBrk="0" hangingPunct="1">
              <a:lnSpc>
                <a:spcPct val="90000"/>
              </a:lnSpc>
              <a:spcBef>
                <a:spcPts val="1000"/>
              </a:spcBef>
              <a:buClr>
                <a:srgbClr val="F97C22"/>
              </a:buClr>
              <a:buFont typeface="Arial" panose="020B0604020202020204" pitchFamily="34" charset="0"/>
              <a:buNone/>
            </a:pPr>
            <a:r>
              <a:rPr lang="en-US" dirty="0"/>
              <a:t>Heading</a:t>
            </a:r>
          </a:p>
        </p:txBody>
      </p:sp>
      <p:sp>
        <p:nvSpPr>
          <p:cNvPr id="18" name="Text Placeholder 17"/>
          <p:cNvSpPr>
            <a:spLocks noGrp="1"/>
          </p:cNvSpPr>
          <p:nvPr>
            <p:ph type="body" sz="quarter" idx="12" hasCustomPrompt="1"/>
          </p:nvPr>
        </p:nvSpPr>
        <p:spPr>
          <a:xfrm>
            <a:off x="442913" y="1249680"/>
            <a:ext cx="3886200" cy="655637"/>
          </a:xfrm>
        </p:spPr>
        <p:txBody>
          <a:bodyPr anchor="ctr">
            <a:normAutofit/>
          </a:bodyPr>
          <a:lstStyle>
            <a:lvl1pPr marL="0" indent="0" algn="l">
              <a:buFont typeface="Arial" panose="020B0604020202020204" pitchFamily="34" charset="0"/>
              <a:buNone/>
              <a:defRPr lang="en-IN" sz="2400" b="1" kern="1200" dirty="0">
                <a:solidFill>
                  <a:schemeClr val="bg1"/>
                </a:solidFill>
                <a:latin typeface="Raleway Black" panose="020B0A03030101060003" pitchFamily="34" charset="0"/>
                <a:ea typeface="+mn-ea"/>
                <a:cs typeface="Arial" panose="020B0604020202020204" pitchFamily="34" charset="0"/>
              </a:defRPr>
            </a:lvl1pPr>
          </a:lstStyle>
          <a:p>
            <a:pPr marL="342900" lvl="0" indent="-342900" algn="l" defTabSz="914400" rtl="0" eaLnBrk="1" latinLnBrk="0" hangingPunct="1">
              <a:lnSpc>
                <a:spcPct val="90000"/>
              </a:lnSpc>
              <a:spcBef>
                <a:spcPts val="1000"/>
              </a:spcBef>
              <a:buClr>
                <a:srgbClr val="F97C22"/>
              </a:buClr>
            </a:pPr>
            <a:r>
              <a:rPr lang="en-US" dirty="0"/>
              <a:t>Click to edit the Tittle</a:t>
            </a:r>
            <a:endParaRPr lang="en-IN" dirty="0"/>
          </a:p>
        </p:txBody>
      </p:sp>
      <p:sp>
        <p:nvSpPr>
          <p:cNvPr id="22" name="Text Placeholder 21"/>
          <p:cNvSpPr>
            <a:spLocks noGrp="1"/>
          </p:cNvSpPr>
          <p:nvPr>
            <p:ph type="body" sz="quarter" idx="14" hasCustomPrompt="1"/>
          </p:nvPr>
        </p:nvSpPr>
        <p:spPr>
          <a:xfrm>
            <a:off x="442913" y="458788"/>
            <a:ext cx="5212080" cy="701675"/>
          </a:xfrm>
        </p:spPr>
        <p:txBody>
          <a:bodyPr>
            <a:normAutofit/>
          </a:bodyPr>
          <a:lstStyle>
            <a:lvl1pPr marL="0" indent="0" algn="l">
              <a:buNone/>
              <a:defRPr lang="en-US" sz="4000" b="1" kern="1200" dirty="0">
                <a:solidFill>
                  <a:schemeClr val="bg1"/>
                </a:solidFill>
                <a:latin typeface="Raleway Black" panose="020B0A03030101060003" pitchFamily="34" charset="0"/>
                <a:ea typeface="+mn-ea"/>
                <a:cs typeface="Arial" panose="020B0604020202020204" pitchFamily="34" charset="0"/>
              </a:defRPr>
            </a:lvl1pPr>
          </a:lstStyle>
          <a:p>
            <a:pPr marL="228600" lvl="0" indent="-228600" algn="l" defTabSz="914400" rtl="0" eaLnBrk="1" latinLnBrk="0" hangingPunct="1">
              <a:lnSpc>
                <a:spcPct val="90000"/>
              </a:lnSpc>
              <a:spcBef>
                <a:spcPts val="1000"/>
              </a:spcBef>
              <a:buClr>
                <a:srgbClr val="F97C22"/>
              </a:buClr>
              <a:buFont typeface="Arial" panose="020B0604020202020204" pitchFamily="34" charset="0"/>
              <a:buNone/>
            </a:pPr>
            <a:r>
              <a:rPr lang="en-US" dirty="0"/>
              <a:t>Click to edit the Tittle</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and Image 2">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0"/>
            <a:ext cx="12192000" cy="1965325"/>
          </a:xfrm>
        </p:spPr>
        <p:txBody>
          <a:bodyPr/>
          <a:lstStyle>
            <a:lvl1pPr marL="0" indent="0">
              <a:buFont typeface="Arial" panose="020B0604020202020204" pitchFamily="34" charset="0"/>
              <a:buNone/>
              <a:defRPr/>
            </a:lvl1pPr>
          </a:lstStyle>
          <a:p>
            <a:endParaRPr lang="en-IN" dirty="0"/>
          </a:p>
        </p:txBody>
      </p:sp>
      <p:sp>
        <p:nvSpPr>
          <p:cNvPr id="8" name="Text Placeholder 22"/>
          <p:cNvSpPr>
            <a:spLocks noGrp="1"/>
          </p:cNvSpPr>
          <p:nvPr>
            <p:ph type="body" sz="quarter" idx="13" hasCustomPrompt="1"/>
          </p:nvPr>
        </p:nvSpPr>
        <p:spPr>
          <a:xfrm>
            <a:off x="624839" y="2316481"/>
            <a:ext cx="11124249" cy="4065270"/>
          </a:xfrm>
        </p:spPr>
        <p:txBody>
          <a:bodyPr>
            <a:normAutofit/>
          </a:bodyPr>
          <a:lstStyle>
            <a:lvl1pPr marL="0" indent="0" algn="l" defTabSz="914400" rtl="0" eaLnBrk="1" latinLnBrk="0" hangingPunct="1">
              <a:buNone/>
              <a:defRPr lang="en-IN" sz="1600" kern="1200" dirty="0">
                <a:solidFill>
                  <a:schemeClr val="tx1">
                    <a:lumMod val="75000"/>
                    <a:lumOff val="25000"/>
                  </a:schemeClr>
                </a:solidFill>
                <a:latin typeface="Raleway" charset="0"/>
                <a:ea typeface="+mn-ea"/>
                <a:cs typeface="+mn-cs"/>
              </a:defRPr>
            </a:lvl1pPr>
          </a:lstStyle>
          <a:p>
            <a:pPr lvl="0"/>
            <a:r>
              <a:rPr lang="en-US" dirty="0"/>
              <a:t>Lorem ipsum dolor sit </a:t>
            </a:r>
            <a:r>
              <a:rPr lang="en-US" dirty="0" err="1"/>
              <a:t>amet</a:t>
            </a:r>
            <a:r>
              <a:rPr lang="en-US" dirty="0"/>
              <a:t>, con </a:t>
            </a:r>
            <a:r>
              <a:rPr lang="en-US" dirty="0" err="1"/>
              <a:t>sectetuer</a:t>
            </a:r>
            <a:r>
              <a:rPr lang="en-US" dirty="0"/>
              <a:t> </a:t>
            </a:r>
            <a:r>
              <a:rPr lang="en-US" dirty="0" err="1"/>
              <a:t>adipiscing</a:t>
            </a:r>
            <a:r>
              <a:rPr lang="en-US" dirty="0"/>
              <a:t> </a:t>
            </a:r>
            <a:r>
              <a:rPr lang="en-US" dirty="0" err="1"/>
              <a:t>elit</a:t>
            </a:r>
            <a:r>
              <a:rPr lang="en-US" dirty="0"/>
              <a:t>. </a:t>
            </a:r>
            <a:r>
              <a:rPr lang="en-US" dirty="0" err="1"/>
              <a:t>Aenean</a:t>
            </a:r>
            <a:r>
              <a:rPr lang="en-US" dirty="0"/>
              <a:t> </a:t>
            </a:r>
            <a:r>
              <a:rPr lang="en-US" dirty="0" err="1"/>
              <a:t>commodo</a:t>
            </a:r>
            <a:r>
              <a:rPr lang="en-US" dirty="0"/>
              <a:t> ligula </a:t>
            </a:r>
            <a:r>
              <a:rPr lang="en-US" dirty="0" err="1"/>
              <a:t>eget</a:t>
            </a:r>
            <a:r>
              <a:rPr lang="en-US" dirty="0"/>
              <a:t> dolor. </a:t>
            </a:r>
            <a:r>
              <a:rPr lang="en-US" dirty="0" err="1"/>
              <a:t>Aen</a:t>
            </a:r>
            <a:r>
              <a:rPr lang="en-US" dirty="0"/>
              <a:t> </a:t>
            </a:r>
            <a:r>
              <a:rPr lang="en-US" dirty="0" err="1"/>
              <a:t>ean</a:t>
            </a:r>
            <a:r>
              <a:rPr lang="en-US" dirty="0"/>
              <a:t> </a:t>
            </a:r>
            <a:r>
              <a:rPr lang="en-US" dirty="0" err="1"/>
              <a:t>massa</a:t>
            </a:r>
            <a:r>
              <a:rPr lang="en-US" dirty="0"/>
              <a:t>. Cum </a:t>
            </a:r>
            <a:r>
              <a:rPr lang="en-US" dirty="0" err="1"/>
              <a:t>sociis</a:t>
            </a:r>
            <a:r>
              <a:rPr lang="en-US" dirty="0"/>
              <a:t> </a:t>
            </a:r>
            <a:r>
              <a:rPr lang="en-US" dirty="0" err="1"/>
              <a:t>natoque</a:t>
            </a:r>
            <a:r>
              <a:rPr lang="en-US" dirty="0"/>
              <a:t> </a:t>
            </a:r>
            <a:r>
              <a:rPr lang="en-US" dirty="0" err="1"/>
              <a:t>penatibus</a:t>
            </a:r>
            <a:r>
              <a:rPr lang="en-US" dirty="0"/>
              <a:t> et </a:t>
            </a:r>
            <a:r>
              <a:rPr lang="en-US" dirty="0" err="1"/>
              <a:t>magnis</a:t>
            </a:r>
            <a:r>
              <a:rPr lang="en-US" dirty="0"/>
              <a:t> dis </a:t>
            </a:r>
            <a:r>
              <a:rPr lang="en-US" dirty="0" err="1"/>
              <a:t>partu</a:t>
            </a:r>
            <a:r>
              <a:rPr lang="en-US" dirty="0"/>
              <a:t> </a:t>
            </a:r>
            <a:r>
              <a:rPr lang="en-US" dirty="0" err="1"/>
              <a:t>rie</a:t>
            </a:r>
            <a:r>
              <a:rPr lang="en-US" dirty="0"/>
              <a:t> </a:t>
            </a:r>
            <a:r>
              <a:rPr lang="en-US" dirty="0" err="1"/>
              <a:t>nt</a:t>
            </a:r>
            <a:r>
              <a:rPr lang="en-US" dirty="0"/>
              <a:t> </a:t>
            </a:r>
            <a:r>
              <a:rPr lang="en-US" dirty="0" err="1"/>
              <a:t>montes</a:t>
            </a:r>
            <a:r>
              <a:rPr lang="en-US" dirty="0"/>
              <a:t>, </a:t>
            </a:r>
            <a:r>
              <a:rPr lang="en-US" dirty="0" err="1"/>
              <a:t>nascetur</a:t>
            </a:r>
            <a:r>
              <a:rPr lang="en-US" dirty="0"/>
              <a:t> </a:t>
            </a:r>
            <a:r>
              <a:rPr lang="en-US" dirty="0" err="1"/>
              <a:t>ridiculus</a:t>
            </a:r>
            <a:r>
              <a:rPr lang="en-US" dirty="0"/>
              <a:t> mu </a:t>
            </a:r>
            <a:r>
              <a:rPr lang="en-US" dirty="0" err="1"/>
              <a:t>s.Don</a:t>
            </a:r>
            <a:r>
              <a:rPr lang="en-US" dirty="0"/>
              <a:t> </a:t>
            </a:r>
            <a:r>
              <a:rPr lang="en-US" dirty="0" err="1"/>
              <a:t>ec</a:t>
            </a:r>
            <a:r>
              <a:rPr lang="en-US" dirty="0"/>
              <a:t> quam </a:t>
            </a:r>
            <a:r>
              <a:rPr lang="en-US" dirty="0" err="1"/>
              <a:t>felis</a:t>
            </a:r>
            <a:r>
              <a:rPr lang="en-US" dirty="0"/>
              <a:t>, </a:t>
            </a:r>
            <a:r>
              <a:rPr lang="en-US" dirty="0" err="1"/>
              <a:t>ultricies</a:t>
            </a:r>
            <a:r>
              <a:rPr lang="en-US" dirty="0"/>
              <a:t> ne c, </a:t>
            </a:r>
            <a:r>
              <a:rPr lang="en-US" dirty="0" err="1"/>
              <a:t>pelle</a:t>
            </a:r>
            <a:r>
              <a:rPr lang="en-US" dirty="0"/>
              <a:t> </a:t>
            </a:r>
            <a:r>
              <a:rPr lang="en-US" dirty="0" err="1"/>
              <a:t>nte</a:t>
            </a:r>
            <a:r>
              <a:rPr lang="en-US" dirty="0"/>
              <a:t> </a:t>
            </a:r>
            <a:r>
              <a:rPr lang="en-US" dirty="0" err="1"/>
              <a:t>sque</a:t>
            </a:r>
            <a:r>
              <a:rPr lang="en-US" dirty="0"/>
              <a:t> </a:t>
            </a:r>
            <a:r>
              <a:rPr lang="en-US" dirty="0" err="1"/>
              <a:t>eu</a:t>
            </a:r>
            <a:r>
              <a:rPr lang="en-US" dirty="0"/>
              <a:t>, </a:t>
            </a:r>
            <a:r>
              <a:rPr lang="en-US" dirty="0" err="1"/>
              <a:t>pretium</a:t>
            </a:r>
            <a:r>
              <a:rPr lang="en-US" dirty="0"/>
              <a:t> </a:t>
            </a:r>
            <a:r>
              <a:rPr lang="en-US" dirty="0" err="1"/>
              <a:t>qu</a:t>
            </a:r>
            <a:r>
              <a:rPr lang="en-US" dirty="0"/>
              <a:t> is, sem. </a:t>
            </a:r>
            <a:r>
              <a:rPr lang="en-US" dirty="0" err="1"/>
              <a:t>Nulla</a:t>
            </a:r>
            <a:r>
              <a:rPr lang="en-US" dirty="0"/>
              <a:t> con </a:t>
            </a:r>
            <a:r>
              <a:rPr lang="en-US" dirty="0" err="1"/>
              <a:t>sequazLorem</a:t>
            </a:r>
            <a:r>
              <a:rPr lang="en-US" dirty="0"/>
              <a:t> ipsum dolor sit </a:t>
            </a:r>
            <a:r>
              <a:rPr lang="en-US" dirty="0" err="1"/>
              <a:t>amet</a:t>
            </a:r>
            <a:r>
              <a:rPr lang="en-US" dirty="0"/>
              <a:t>, con </a:t>
            </a:r>
            <a:r>
              <a:rPr lang="en-US" dirty="0" err="1"/>
              <a:t>sectetuer</a:t>
            </a:r>
            <a:r>
              <a:rPr lang="en-US" dirty="0"/>
              <a:t> </a:t>
            </a:r>
            <a:r>
              <a:rPr lang="en-US" dirty="0" err="1"/>
              <a:t>adipiscing</a:t>
            </a:r>
            <a:r>
              <a:rPr lang="en-US" dirty="0"/>
              <a:t> </a:t>
            </a:r>
            <a:r>
              <a:rPr lang="en-US" dirty="0" err="1"/>
              <a:t>elit</a:t>
            </a:r>
            <a:r>
              <a:rPr lang="en-US" dirty="0"/>
              <a:t>. </a:t>
            </a:r>
            <a:r>
              <a:rPr lang="en-US" dirty="0" err="1"/>
              <a:t>Aenean</a:t>
            </a:r>
            <a:r>
              <a:rPr lang="en-US" dirty="0"/>
              <a:t> </a:t>
            </a:r>
            <a:r>
              <a:rPr lang="en-US" dirty="0" err="1"/>
              <a:t>commodo</a:t>
            </a:r>
            <a:r>
              <a:rPr lang="en-US" dirty="0"/>
              <a:t> ligula </a:t>
            </a:r>
            <a:r>
              <a:rPr lang="en-US" dirty="0" err="1"/>
              <a:t>eget</a:t>
            </a:r>
            <a:r>
              <a:rPr lang="en-US" dirty="0"/>
              <a:t> dolor. </a:t>
            </a:r>
            <a:r>
              <a:rPr lang="en-US" dirty="0" err="1"/>
              <a:t>Aen</a:t>
            </a:r>
            <a:r>
              <a:rPr lang="en-US" dirty="0"/>
              <a:t> </a:t>
            </a:r>
            <a:r>
              <a:rPr lang="en-US" dirty="0" err="1"/>
              <a:t>ean</a:t>
            </a:r>
            <a:r>
              <a:rPr lang="en-US" dirty="0"/>
              <a:t> </a:t>
            </a:r>
            <a:r>
              <a:rPr lang="en-US" dirty="0" err="1"/>
              <a:t>massa</a:t>
            </a:r>
            <a:r>
              <a:rPr lang="en-US" dirty="0"/>
              <a:t>. Cum </a:t>
            </a:r>
            <a:r>
              <a:rPr lang="en-US" dirty="0" err="1"/>
              <a:t>sociis</a:t>
            </a:r>
            <a:r>
              <a:rPr lang="en-US" dirty="0"/>
              <a:t> </a:t>
            </a:r>
            <a:r>
              <a:rPr lang="en-US" dirty="0" err="1"/>
              <a:t>natoque</a:t>
            </a:r>
            <a:r>
              <a:rPr lang="en-US" dirty="0"/>
              <a:t> </a:t>
            </a:r>
            <a:r>
              <a:rPr lang="en-US" dirty="0" err="1"/>
              <a:t>penatibus</a:t>
            </a:r>
            <a:r>
              <a:rPr lang="en-US" dirty="0"/>
              <a:t> et </a:t>
            </a:r>
            <a:r>
              <a:rPr lang="en-US" dirty="0" err="1"/>
              <a:t>magnis</a:t>
            </a:r>
            <a:r>
              <a:rPr lang="en-US" dirty="0"/>
              <a:t> dis </a:t>
            </a:r>
            <a:r>
              <a:rPr lang="en-US" dirty="0" err="1"/>
              <a:t>partu</a:t>
            </a:r>
            <a:r>
              <a:rPr lang="en-US" dirty="0"/>
              <a:t> </a:t>
            </a:r>
            <a:r>
              <a:rPr lang="en-US" dirty="0" err="1"/>
              <a:t>rie</a:t>
            </a:r>
            <a:r>
              <a:rPr lang="en-US" dirty="0"/>
              <a:t> </a:t>
            </a:r>
            <a:r>
              <a:rPr lang="en-US" dirty="0" err="1"/>
              <a:t>nt</a:t>
            </a:r>
            <a:r>
              <a:rPr lang="en-US" dirty="0"/>
              <a:t> </a:t>
            </a:r>
            <a:r>
              <a:rPr lang="en-US" dirty="0" err="1"/>
              <a:t>montes</a:t>
            </a:r>
            <a:r>
              <a:rPr lang="en-US" dirty="0"/>
              <a:t>, </a:t>
            </a:r>
            <a:r>
              <a:rPr lang="en-US" dirty="0" err="1"/>
              <a:t>nascetur</a:t>
            </a:r>
            <a:r>
              <a:rPr lang="en-US" dirty="0"/>
              <a:t> </a:t>
            </a:r>
            <a:r>
              <a:rPr lang="en-US" dirty="0" err="1"/>
              <a:t>ridiculus</a:t>
            </a:r>
            <a:r>
              <a:rPr lang="en-US" dirty="0"/>
              <a:t> mu </a:t>
            </a:r>
            <a:r>
              <a:rPr lang="en-US" dirty="0" err="1"/>
              <a:t>s.Don</a:t>
            </a:r>
            <a:r>
              <a:rPr lang="en-US" dirty="0"/>
              <a:t> </a:t>
            </a:r>
            <a:r>
              <a:rPr lang="en-US" dirty="0" err="1"/>
              <a:t>ec</a:t>
            </a:r>
            <a:r>
              <a:rPr lang="en-US" dirty="0"/>
              <a:t> quam </a:t>
            </a:r>
            <a:r>
              <a:rPr lang="en-US" dirty="0" err="1"/>
              <a:t>felis</a:t>
            </a:r>
            <a:r>
              <a:rPr lang="en-US" dirty="0"/>
              <a:t>, </a:t>
            </a:r>
            <a:r>
              <a:rPr lang="en-US" dirty="0" err="1"/>
              <a:t>ultricies</a:t>
            </a:r>
            <a:r>
              <a:rPr lang="en-US" dirty="0"/>
              <a:t> ne c, </a:t>
            </a:r>
            <a:r>
              <a:rPr lang="en-US" dirty="0" err="1"/>
              <a:t>pelle</a:t>
            </a:r>
            <a:r>
              <a:rPr lang="en-US" dirty="0"/>
              <a:t> </a:t>
            </a:r>
            <a:r>
              <a:rPr lang="en-US" dirty="0" err="1"/>
              <a:t>nte</a:t>
            </a:r>
            <a:r>
              <a:rPr lang="en-US" dirty="0"/>
              <a:t> </a:t>
            </a:r>
            <a:r>
              <a:rPr lang="en-US" dirty="0" err="1"/>
              <a:t>sque</a:t>
            </a:r>
            <a:r>
              <a:rPr lang="en-US" dirty="0"/>
              <a:t> </a:t>
            </a:r>
            <a:r>
              <a:rPr lang="en-US" dirty="0" err="1"/>
              <a:t>eu</a:t>
            </a:r>
            <a:r>
              <a:rPr lang="en-US" dirty="0"/>
              <a:t>, </a:t>
            </a:r>
            <a:r>
              <a:rPr lang="en-US" dirty="0" err="1"/>
              <a:t>pretium</a:t>
            </a:r>
            <a:r>
              <a:rPr lang="en-US" dirty="0"/>
              <a:t> </a:t>
            </a:r>
            <a:r>
              <a:rPr lang="en-US" dirty="0" err="1"/>
              <a:t>qu</a:t>
            </a:r>
            <a:r>
              <a:rPr lang="en-US" dirty="0"/>
              <a:t> is, sem. </a:t>
            </a:r>
            <a:r>
              <a:rPr lang="en-US" dirty="0" err="1"/>
              <a:t>Nulla</a:t>
            </a:r>
            <a:r>
              <a:rPr lang="en-US" dirty="0"/>
              <a:t> con </a:t>
            </a:r>
            <a:r>
              <a:rPr lang="en-US" dirty="0" err="1"/>
              <a:t>sequazLorem</a:t>
            </a:r>
            <a:r>
              <a:rPr lang="en-US" dirty="0"/>
              <a:t> ipsum dolor sit </a:t>
            </a:r>
            <a:r>
              <a:rPr lang="en-US" dirty="0" err="1"/>
              <a:t>amet</a:t>
            </a:r>
            <a:r>
              <a:rPr lang="en-US" dirty="0"/>
              <a:t>, con </a:t>
            </a:r>
            <a:r>
              <a:rPr lang="en-US" dirty="0" err="1"/>
              <a:t>sectetuer</a:t>
            </a:r>
            <a:r>
              <a:rPr lang="en-US" dirty="0"/>
              <a:t> </a:t>
            </a:r>
            <a:r>
              <a:rPr lang="en-US" dirty="0" err="1"/>
              <a:t>adipiscing</a:t>
            </a:r>
            <a:r>
              <a:rPr lang="en-US" dirty="0"/>
              <a:t> </a:t>
            </a:r>
            <a:r>
              <a:rPr lang="en-US" dirty="0" err="1"/>
              <a:t>elit</a:t>
            </a:r>
            <a:r>
              <a:rPr lang="en-US" dirty="0"/>
              <a:t>. </a:t>
            </a:r>
            <a:r>
              <a:rPr lang="en-US" dirty="0" err="1"/>
              <a:t>Aenean</a:t>
            </a:r>
            <a:r>
              <a:rPr lang="en-US" dirty="0"/>
              <a:t> </a:t>
            </a:r>
            <a:r>
              <a:rPr lang="en-US" dirty="0" err="1"/>
              <a:t>commodo</a:t>
            </a:r>
            <a:r>
              <a:rPr lang="en-US" dirty="0"/>
              <a:t> ligula </a:t>
            </a:r>
            <a:r>
              <a:rPr lang="en-US" dirty="0" err="1"/>
              <a:t>eget</a:t>
            </a:r>
            <a:r>
              <a:rPr lang="en-US" dirty="0"/>
              <a:t> dolor. </a:t>
            </a:r>
            <a:r>
              <a:rPr lang="en-US" dirty="0" err="1"/>
              <a:t>Aen</a:t>
            </a:r>
            <a:r>
              <a:rPr lang="en-US" dirty="0"/>
              <a:t> </a:t>
            </a:r>
            <a:r>
              <a:rPr lang="en-US" dirty="0" err="1"/>
              <a:t>ean</a:t>
            </a:r>
            <a:r>
              <a:rPr lang="en-US" dirty="0"/>
              <a:t> </a:t>
            </a:r>
            <a:r>
              <a:rPr lang="en-US" dirty="0" err="1"/>
              <a:t>massa</a:t>
            </a:r>
            <a:r>
              <a:rPr lang="en-US" dirty="0"/>
              <a:t>. Cum </a:t>
            </a:r>
            <a:r>
              <a:rPr lang="en-US" dirty="0" err="1"/>
              <a:t>sociis</a:t>
            </a:r>
            <a:r>
              <a:rPr lang="en-US" dirty="0"/>
              <a:t> </a:t>
            </a:r>
            <a:r>
              <a:rPr lang="en-US" dirty="0" err="1"/>
              <a:t>natoque</a:t>
            </a:r>
            <a:r>
              <a:rPr lang="en-US" dirty="0"/>
              <a:t> </a:t>
            </a:r>
            <a:r>
              <a:rPr lang="en-US" dirty="0" err="1"/>
              <a:t>penatibus</a:t>
            </a:r>
            <a:r>
              <a:rPr lang="en-US" dirty="0"/>
              <a:t> et</a:t>
            </a:r>
          </a:p>
        </p:txBody>
      </p:sp>
      <p:sp>
        <p:nvSpPr>
          <p:cNvPr id="9" name="Text Placeholder 17"/>
          <p:cNvSpPr>
            <a:spLocks noGrp="1"/>
          </p:cNvSpPr>
          <p:nvPr>
            <p:ph type="body" sz="quarter" idx="12" hasCustomPrompt="1"/>
          </p:nvPr>
        </p:nvSpPr>
        <p:spPr>
          <a:xfrm>
            <a:off x="442913" y="1249680"/>
            <a:ext cx="3886200" cy="655637"/>
          </a:xfrm>
        </p:spPr>
        <p:txBody>
          <a:bodyPr anchor="ctr">
            <a:normAutofit/>
          </a:bodyPr>
          <a:lstStyle>
            <a:lvl1pPr marL="0" indent="0" algn="l">
              <a:buFont typeface="Arial" panose="020B0604020202020204" pitchFamily="34" charset="0"/>
              <a:buNone/>
              <a:defRPr lang="en-IN" sz="2800" b="1" kern="1200" dirty="0">
                <a:solidFill>
                  <a:schemeClr val="bg1"/>
                </a:solidFill>
                <a:latin typeface="Raleway Black" panose="020B0A03030101060003" pitchFamily="34" charset="0"/>
                <a:ea typeface="+mn-ea"/>
                <a:cs typeface="Arial" panose="020B0604020202020204" pitchFamily="34" charset="0"/>
              </a:defRPr>
            </a:lvl1pPr>
          </a:lstStyle>
          <a:p>
            <a:pPr marL="457200" lvl="0" indent="-457200" algn="l" defTabSz="914400" rtl="0" eaLnBrk="1" latinLnBrk="0" hangingPunct="1">
              <a:lnSpc>
                <a:spcPct val="90000"/>
              </a:lnSpc>
              <a:spcBef>
                <a:spcPts val="1000"/>
              </a:spcBef>
            </a:pPr>
            <a:r>
              <a:rPr lang="en-US" dirty="0"/>
              <a:t>Click to edit the Tittle</a:t>
            </a:r>
            <a:endParaRPr lang="en-IN" dirty="0"/>
          </a:p>
        </p:txBody>
      </p:sp>
      <p:sp>
        <p:nvSpPr>
          <p:cNvPr id="10" name="Text Placeholder 21"/>
          <p:cNvSpPr>
            <a:spLocks noGrp="1"/>
          </p:cNvSpPr>
          <p:nvPr>
            <p:ph type="body" sz="quarter" idx="14" hasCustomPrompt="1"/>
          </p:nvPr>
        </p:nvSpPr>
        <p:spPr>
          <a:xfrm>
            <a:off x="442913" y="458788"/>
            <a:ext cx="5212080" cy="701675"/>
          </a:xfrm>
        </p:spPr>
        <p:txBody>
          <a:bodyPr>
            <a:normAutofit/>
          </a:bodyPr>
          <a:lstStyle>
            <a:lvl1pPr marL="0" indent="0" algn="l">
              <a:buFont typeface="Arial" panose="020B0604020202020204" pitchFamily="34" charset="0"/>
              <a:buNone/>
              <a:defRPr lang="en-US" sz="4000" b="1" kern="1200" dirty="0">
                <a:solidFill>
                  <a:schemeClr val="bg1"/>
                </a:solidFill>
                <a:latin typeface="Raleway Black" panose="020B0A03030101060003" pitchFamily="34" charset="0"/>
                <a:ea typeface="+mn-ea"/>
                <a:cs typeface="Arial" panose="020B0604020202020204" pitchFamily="34" charset="0"/>
              </a:defRPr>
            </a:lvl1pPr>
          </a:lstStyle>
          <a:p>
            <a:pPr marL="228600" lvl="0" indent="-228600" algn="l" defTabSz="914400" rtl="0" eaLnBrk="1" latinLnBrk="0" hangingPunct="1">
              <a:lnSpc>
                <a:spcPct val="90000"/>
              </a:lnSpc>
              <a:spcBef>
                <a:spcPts val="1000"/>
              </a:spcBef>
            </a:pPr>
            <a:r>
              <a:rPr lang="en-US" dirty="0"/>
              <a:t>Click to edit the Tittle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and image 3">
    <p:spTree>
      <p:nvGrpSpPr>
        <p:cNvPr id="1" name=""/>
        <p:cNvGrpSpPr/>
        <p:nvPr/>
      </p:nvGrpSpPr>
      <p:grpSpPr>
        <a:xfrm>
          <a:off x="0" y="0"/>
          <a:ext cx="0" cy="0"/>
          <a:chOff x="0" y="0"/>
          <a:chExt cx="0" cy="0"/>
        </a:xfrm>
      </p:grpSpPr>
      <p:sp>
        <p:nvSpPr>
          <p:cNvPr id="14" name="Text Placeholder 13"/>
          <p:cNvSpPr>
            <a:spLocks noGrp="1"/>
          </p:cNvSpPr>
          <p:nvPr>
            <p:ph type="body" sz="quarter" idx="11" hasCustomPrompt="1"/>
          </p:nvPr>
        </p:nvSpPr>
        <p:spPr>
          <a:xfrm>
            <a:off x="4419600" y="711363"/>
            <a:ext cx="7329488" cy="425750"/>
          </a:xfrm>
        </p:spPr>
        <p:txBody>
          <a:bodyPr>
            <a:normAutofit/>
          </a:bodyPr>
          <a:lstStyle>
            <a:lvl1pPr marL="0" indent="0" algn="l" defTabSz="914400" rtl="0" eaLnBrk="1" latinLnBrk="0" hangingPunct="1">
              <a:buNone/>
              <a:defRPr lang="en-IN" sz="2000" b="1" kern="1200" dirty="0">
                <a:solidFill>
                  <a:srgbClr val="F97C22"/>
                </a:solidFill>
                <a:latin typeface="Raleway" charset="0"/>
                <a:ea typeface="+mn-ea"/>
                <a:cs typeface="+mn-cs"/>
              </a:defRPr>
            </a:lvl1pPr>
          </a:lstStyle>
          <a:p>
            <a:pPr lvl="0"/>
            <a:r>
              <a:rPr lang="en-US" dirty="0"/>
              <a:t>Click to add text</a:t>
            </a:r>
            <a:endParaRPr lang="en-IN" dirty="0"/>
          </a:p>
        </p:txBody>
      </p:sp>
      <p:sp>
        <p:nvSpPr>
          <p:cNvPr id="10" name="Picture Placeholder 9"/>
          <p:cNvSpPr>
            <a:spLocks noGrp="1"/>
          </p:cNvSpPr>
          <p:nvPr>
            <p:ph type="pic" sz="quarter" idx="10"/>
          </p:nvPr>
        </p:nvSpPr>
        <p:spPr>
          <a:xfrm>
            <a:off x="0" y="0"/>
            <a:ext cx="4130675" cy="6858000"/>
          </a:xfrm>
        </p:spPr>
        <p:txBody>
          <a:bodyPr/>
          <a:lstStyle>
            <a:lvl1pPr marL="0" indent="0">
              <a:buNone/>
              <a:defRPr/>
            </a:lvl1pPr>
          </a:lstStyle>
          <a:p>
            <a:endParaRPr lang="en-IN" dirty="0"/>
          </a:p>
        </p:txBody>
      </p:sp>
      <p:sp>
        <p:nvSpPr>
          <p:cNvPr id="15" name="Text Placeholder 22"/>
          <p:cNvSpPr>
            <a:spLocks noGrp="1"/>
          </p:cNvSpPr>
          <p:nvPr>
            <p:ph type="body" sz="quarter" idx="15" hasCustomPrompt="1"/>
          </p:nvPr>
        </p:nvSpPr>
        <p:spPr>
          <a:xfrm>
            <a:off x="4419600" y="1393527"/>
            <a:ext cx="7329487" cy="4988224"/>
          </a:xfrm>
        </p:spPr>
        <p:txBody>
          <a:bodyPr>
            <a:normAutofit/>
          </a:bodyPr>
          <a:lstStyle>
            <a:lvl1pPr marL="0" indent="0" algn="l" defTabSz="914400" rtl="0" eaLnBrk="1" latinLnBrk="0" hangingPunct="1">
              <a:buNone/>
              <a:defRPr lang="en-US" sz="1600" kern="1200" dirty="0" smtClean="0">
                <a:solidFill>
                  <a:schemeClr val="tx1">
                    <a:lumMod val="75000"/>
                    <a:lumOff val="25000"/>
                  </a:schemeClr>
                </a:solidFill>
                <a:latin typeface="Raleway" charset="0"/>
                <a:ea typeface="+mn-ea"/>
                <a:cs typeface="+mn-cs"/>
              </a:defRPr>
            </a:lvl1pPr>
          </a:lstStyle>
          <a:p>
            <a:pPr marL="0" lvl="0" indent="0" algn="l" defTabSz="914400" rtl="0" eaLnBrk="1" latinLnBrk="0" hangingPunct="1">
              <a:lnSpc>
                <a:spcPct val="90000"/>
              </a:lnSpc>
              <a:spcBef>
                <a:spcPts val="1000"/>
              </a:spcBef>
              <a:buClr>
                <a:srgbClr val="F97C22"/>
              </a:buClr>
              <a:buFont typeface="Arial" panose="020B0604020202020204" pitchFamily="34" charset="0"/>
              <a:buNone/>
            </a:pPr>
            <a:r>
              <a:rPr lang="en-US" dirty="0"/>
              <a:t>Lorem ipsum dolor sit </a:t>
            </a:r>
            <a:r>
              <a:rPr lang="en-US" dirty="0" err="1"/>
              <a:t>amet</a:t>
            </a:r>
            <a:r>
              <a:rPr lang="en-US" dirty="0"/>
              <a:t>, con </a:t>
            </a:r>
            <a:r>
              <a:rPr lang="en-US" dirty="0" err="1"/>
              <a:t>sectetuer</a:t>
            </a:r>
            <a:r>
              <a:rPr lang="en-US" dirty="0"/>
              <a:t> </a:t>
            </a:r>
            <a:r>
              <a:rPr lang="en-US" dirty="0" err="1"/>
              <a:t>adipiscing</a:t>
            </a:r>
            <a:r>
              <a:rPr lang="en-US" dirty="0"/>
              <a:t> </a:t>
            </a:r>
            <a:r>
              <a:rPr lang="en-US" dirty="0" err="1"/>
              <a:t>elit</a:t>
            </a:r>
            <a:r>
              <a:rPr lang="en-US" dirty="0"/>
              <a:t>. </a:t>
            </a:r>
            <a:r>
              <a:rPr lang="en-US" dirty="0" err="1"/>
              <a:t>Aenean</a:t>
            </a:r>
            <a:r>
              <a:rPr lang="en-US" dirty="0"/>
              <a:t> </a:t>
            </a:r>
            <a:r>
              <a:rPr lang="en-US" dirty="0" err="1"/>
              <a:t>commodo</a:t>
            </a:r>
            <a:r>
              <a:rPr lang="en-US" dirty="0"/>
              <a:t> ligula </a:t>
            </a:r>
            <a:r>
              <a:rPr lang="en-US" dirty="0" err="1"/>
              <a:t>eget</a:t>
            </a:r>
            <a:r>
              <a:rPr lang="en-US" dirty="0"/>
              <a:t> dolor. </a:t>
            </a:r>
            <a:r>
              <a:rPr lang="en-US" dirty="0" err="1"/>
              <a:t>Aen</a:t>
            </a:r>
            <a:r>
              <a:rPr lang="en-US" dirty="0"/>
              <a:t> </a:t>
            </a:r>
            <a:r>
              <a:rPr lang="en-US" dirty="0" err="1"/>
              <a:t>ean</a:t>
            </a:r>
            <a:r>
              <a:rPr lang="en-US" dirty="0"/>
              <a:t> </a:t>
            </a:r>
            <a:r>
              <a:rPr lang="en-US" dirty="0" err="1"/>
              <a:t>massa</a:t>
            </a:r>
            <a:r>
              <a:rPr lang="en-US" dirty="0"/>
              <a:t>. Cum </a:t>
            </a:r>
            <a:r>
              <a:rPr lang="en-US" dirty="0" err="1"/>
              <a:t>sociis</a:t>
            </a:r>
            <a:r>
              <a:rPr lang="en-US" dirty="0"/>
              <a:t> </a:t>
            </a:r>
            <a:r>
              <a:rPr lang="en-US" dirty="0" err="1"/>
              <a:t>natoque</a:t>
            </a:r>
            <a:r>
              <a:rPr lang="en-US" dirty="0"/>
              <a:t> </a:t>
            </a:r>
            <a:r>
              <a:rPr lang="en-US" dirty="0" err="1"/>
              <a:t>penatibus</a:t>
            </a:r>
            <a:r>
              <a:rPr lang="en-US" dirty="0"/>
              <a:t> et </a:t>
            </a:r>
            <a:r>
              <a:rPr lang="en-US" dirty="0" err="1"/>
              <a:t>magnis</a:t>
            </a:r>
            <a:r>
              <a:rPr lang="en-US" dirty="0"/>
              <a:t> dis </a:t>
            </a:r>
            <a:r>
              <a:rPr lang="en-US" dirty="0" err="1"/>
              <a:t>partu</a:t>
            </a:r>
            <a:r>
              <a:rPr lang="en-US" dirty="0"/>
              <a:t> </a:t>
            </a:r>
            <a:r>
              <a:rPr lang="en-US" dirty="0" err="1"/>
              <a:t>rie</a:t>
            </a:r>
            <a:r>
              <a:rPr lang="en-US" dirty="0"/>
              <a:t> </a:t>
            </a:r>
            <a:r>
              <a:rPr lang="en-US" dirty="0" err="1"/>
              <a:t>nt</a:t>
            </a:r>
            <a:r>
              <a:rPr lang="en-US" dirty="0"/>
              <a:t> </a:t>
            </a:r>
            <a:r>
              <a:rPr lang="en-US" dirty="0" err="1"/>
              <a:t>montes</a:t>
            </a:r>
            <a:r>
              <a:rPr lang="en-US" dirty="0"/>
              <a:t>, </a:t>
            </a:r>
            <a:r>
              <a:rPr lang="en-US" dirty="0" err="1"/>
              <a:t>nascetur</a:t>
            </a:r>
            <a:r>
              <a:rPr lang="en-US" dirty="0"/>
              <a:t> </a:t>
            </a:r>
            <a:r>
              <a:rPr lang="en-US" dirty="0" err="1"/>
              <a:t>ridiculus</a:t>
            </a:r>
            <a:r>
              <a:rPr lang="en-US" dirty="0"/>
              <a:t> mu </a:t>
            </a:r>
            <a:r>
              <a:rPr lang="en-US" dirty="0" err="1"/>
              <a:t>s.Don</a:t>
            </a:r>
            <a:r>
              <a:rPr lang="en-US" dirty="0"/>
              <a:t> </a:t>
            </a:r>
            <a:r>
              <a:rPr lang="en-US" dirty="0" err="1"/>
              <a:t>ec</a:t>
            </a:r>
            <a:r>
              <a:rPr lang="en-US" dirty="0"/>
              <a:t> quam </a:t>
            </a:r>
            <a:r>
              <a:rPr lang="en-US" dirty="0" err="1"/>
              <a:t>felis</a:t>
            </a:r>
            <a:r>
              <a:rPr lang="en-US" dirty="0"/>
              <a:t>, </a:t>
            </a:r>
            <a:r>
              <a:rPr lang="en-US" dirty="0" err="1"/>
              <a:t>ultricies</a:t>
            </a:r>
            <a:r>
              <a:rPr lang="en-US" dirty="0"/>
              <a:t> ne c, </a:t>
            </a:r>
            <a:r>
              <a:rPr lang="en-US" dirty="0" err="1"/>
              <a:t>pelle</a:t>
            </a:r>
            <a:r>
              <a:rPr lang="en-US" dirty="0"/>
              <a:t> </a:t>
            </a:r>
            <a:r>
              <a:rPr lang="en-US" dirty="0" err="1"/>
              <a:t>nte</a:t>
            </a:r>
            <a:r>
              <a:rPr lang="en-US" dirty="0"/>
              <a:t> </a:t>
            </a:r>
            <a:r>
              <a:rPr lang="en-US" dirty="0" err="1"/>
              <a:t>sque</a:t>
            </a:r>
            <a:r>
              <a:rPr lang="en-US" dirty="0"/>
              <a:t> </a:t>
            </a:r>
            <a:r>
              <a:rPr lang="en-US" dirty="0" err="1"/>
              <a:t>eu</a:t>
            </a:r>
            <a:r>
              <a:rPr lang="en-US" dirty="0"/>
              <a:t>, </a:t>
            </a:r>
            <a:r>
              <a:rPr lang="en-US" dirty="0" err="1"/>
              <a:t>pretium</a:t>
            </a:r>
            <a:r>
              <a:rPr lang="en-US" dirty="0"/>
              <a:t> </a:t>
            </a:r>
            <a:r>
              <a:rPr lang="en-US" dirty="0" err="1"/>
              <a:t>qu</a:t>
            </a:r>
            <a:r>
              <a:rPr lang="en-US" dirty="0"/>
              <a:t> is, sem. </a:t>
            </a:r>
            <a:r>
              <a:rPr lang="en-US" dirty="0" err="1"/>
              <a:t>Nulla</a:t>
            </a:r>
            <a:r>
              <a:rPr lang="en-US" dirty="0"/>
              <a:t> con </a:t>
            </a:r>
            <a:r>
              <a:rPr lang="en-US" dirty="0" err="1"/>
              <a:t>sequazLorem</a:t>
            </a:r>
            <a:r>
              <a:rPr lang="en-US" dirty="0"/>
              <a:t> ipsum dolor sit </a:t>
            </a:r>
            <a:r>
              <a:rPr lang="en-US" dirty="0" err="1"/>
              <a:t>amet</a:t>
            </a:r>
            <a:r>
              <a:rPr lang="en-US" dirty="0"/>
              <a:t>, con </a:t>
            </a:r>
            <a:r>
              <a:rPr lang="en-US" dirty="0" err="1"/>
              <a:t>sectetuer</a:t>
            </a:r>
            <a:r>
              <a:rPr lang="en-US" dirty="0"/>
              <a:t> </a:t>
            </a:r>
            <a:r>
              <a:rPr lang="en-US" dirty="0" err="1"/>
              <a:t>adipiscing</a:t>
            </a:r>
            <a:r>
              <a:rPr lang="en-US" dirty="0"/>
              <a:t> </a:t>
            </a:r>
            <a:r>
              <a:rPr lang="en-US" dirty="0" err="1"/>
              <a:t>elit</a:t>
            </a:r>
            <a:r>
              <a:rPr lang="en-US" dirty="0"/>
              <a:t>. </a:t>
            </a:r>
            <a:r>
              <a:rPr lang="en-US" dirty="0" err="1"/>
              <a:t>Aenean</a:t>
            </a:r>
            <a:r>
              <a:rPr lang="en-US" dirty="0"/>
              <a:t> </a:t>
            </a:r>
            <a:r>
              <a:rPr lang="en-US" dirty="0" err="1"/>
              <a:t>commodo</a:t>
            </a:r>
            <a:r>
              <a:rPr lang="en-US" dirty="0"/>
              <a:t> ligula </a:t>
            </a:r>
            <a:r>
              <a:rPr lang="en-US" dirty="0" err="1"/>
              <a:t>eget</a:t>
            </a:r>
            <a:r>
              <a:rPr lang="en-US" dirty="0"/>
              <a:t> dolor. </a:t>
            </a:r>
            <a:r>
              <a:rPr lang="en-US" dirty="0" err="1"/>
              <a:t>Aen</a:t>
            </a:r>
            <a:r>
              <a:rPr lang="en-US" dirty="0"/>
              <a:t> </a:t>
            </a:r>
            <a:r>
              <a:rPr lang="en-US" dirty="0" err="1"/>
              <a:t>ean</a:t>
            </a:r>
            <a:r>
              <a:rPr lang="en-US" dirty="0"/>
              <a:t> </a:t>
            </a:r>
            <a:r>
              <a:rPr lang="en-US" dirty="0" err="1"/>
              <a:t>massa</a:t>
            </a:r>
            <a:r>
              <a:rPr lang="en-US" dirty="0"/>
              <a:t>. Cum </a:t>
            </a:r>
            <a:r>
              <a:rPr lang="en-US" dirty="0" err="1"/>
              <a:t>sociis</a:t>
            </a:r>
            <a:r>
              <a:rPr lang="en-US" dirty="0"/>
              <a:t> </a:t>
            </a:r>
            <a:r>
              <a:rPr lang="en-US" dirty="0" err="1"/>
              <a:t>natoque</a:t>
            </a:r>
            <a:r>
              <a:rPr lang="en-US" dirty="0"/>
              <a:t> </a:t>
            </a:r>
            <a:r>
              <a:rPr lang="en-US" dirty="0" err="1"/>
              <a:t>penatibus</a:t>
            </a:r>
            <a:r>
              <a:rPr lang="en-US" dirty="0"/>
              <a:t> et </a:t>
            </a:r>
            <a:r>
              <a:rPr lang="en-US" dirty="0" err="1"/>
              <a:t>magnis</a:t>
            </a:r>
            <a:r>
              <a:rPr lang="en-US" dirty="0"/>
              <a:t> dis </a:t>
            </a:r>
            <a:r>
              <a:rPr lang="en-US" dirty="0" err="1"/>
              <a:t>partu</a:t>
            </a:r>
            <a:r>
              <a:rPr lang="en-US" dirty="0"/>
              <a:t> </a:t>
            </a:r>
            <a:r>
              <a:rPr lang="en-US" dirty="0" err="1"/>
              <a:t>rie</a:t>
            </a:r>
            <a:r>
              <a:rPr lang="en-US" dirty="0"/>
              <a:t> </a:t>
            </a:r>
            <a:r>
              <a:rPr lang="en-US" dirty="0" err="1"/>
              <a:t>nt</a:t>
            </a:r>
            <a:r>
              <a:rPr lang="en-US" dirty="0"/>
              <a:t> </a:t>
            </a:r>
            <a:r>
              <a:rPr lang="en-US" dirty="0" err="1"/>
              <a:t>montes</a:t>
            </a:r>
            <a:r>
              <a:rPr lang="en-US" dirty="0"/>
              <a:t>, </a:t>
            </a:r>
            <a:r>
              <a:rPr lang="en-US" dirty="0" err="1"/>
              <a:t>nascetur</a:t>
            </a:r>
            <a:r>
              <a:rPr lang="en-US" dirty="0"/>
              <a:t> </a:t>
            </a:r>
            <a:r>
              <a:rPr lang="en-US" dirty="0" err="1"/>
              <a:t>ridiculus</a:t>
            </a:r>
            <a:r>
              <a:rPr lang="en-US" dirty="0"/>
              <a:t> mu </a:t>
            </a:r>
            <a:r>
              <a:rPr lang="en-US" dirty="0" err="1"/>
              <a:t>s.Don</a:t>
            </a:r>
            <a:r>
              <a:rPr lang="en-US" dirty="0"/>
              <a:t> </a:t>
            </a:r>
            <a:r>
              <a:rPr lang="en-US" dirty="0" err="1"/>
              <a:t>ec</a:t>
            </a:r>
            <a:r>
              <a:rPr lang="en-US" dirty="0"/>
              <a:t> quam </a:t>
            </a:r>
            <a:r>
              <a:rPr lang="en-US" dirty="0" err="1"/>
              <a:t>felis</a:t>
            </a:r>
            <a:r>
              <a:rPr lang="en-US" dirty="0"/>
              <a:t>, </a:t>
            </a:r>
            <a:r>
              <a:rPr lang="en-US" dirty="0" err="1"/>
              <a:t>ultricies</a:t>
            </a:r>
            <a:r>
              <a:rPr lang="en-US" dirty="0"/>
              <a:t> ne c, </a:t>
            </a:r>
            <a:r>
              <a:rPr lang="en-US" dirty="0" err="1"/>
              <a:t>pelle</a:t>
            </a:r>
            <a:r>
              <a:rPr lang="en-US" dirty="0"/>
              <a:t> </a:t>
            </a:r>
            <a:r>
              <a:rPr lang="en-US" dirty="0" err="1"/>
              <a:t>nte</a:t>
            </a:r>
            <a:r>
              <a:rPr lang="en-US" dirty="0"/>
              <a:t> </a:t>
            </a:r>
            <a:r>
              <a:rPr lang="en-US" dirty="0" err="1"/>
              <a:t>sque</a:t>
            </a:r>
            <a:r>
              <a:rPr lang="en-US" dirty="0"/>
              <a:t> </a:t>
            </a:r>
            <a:r>
              <a:rPr lang="en-US" dirty="0" err="1"/>
              <a:t>eu</a:t>
            </a:r>
            <a:r>
              <a:rPr lang="en-US" dirty="0"/>
              <a:t>, </a:t>
            </a:r>
            <a:r>
              <a:rPr lang="en-US" dirty="0" err="1"/>
              <a:t>pretium</a:t>
            </a:r>
            <a:r>
              <a:rPr lang="en-US" dirty="0"/>
              <a:t> </a:t>
            </a:r>
            <a:r>
              <a:rPr lang="en-US" dirty="0" err="1"/>
              <a:t>qu</a:t>
            </a:r>
            <a:r>
              <a:rPr lang="en-US" dirty="0"/>
              <a:t> is, sem. </a:t>
            </a:r>
            <a:r>
              <a:rPr lang="en-US" dirty="0" err="1"/>
              <a:t>Nulla</a:t>
            </a:r>
            <a:r>
              <a:rPr lang="en-US" dirty="0"/>
              <a:t> con </a:t>
            </a:r>
            <a:r>
              <a:rPr lang="en-US" dirty="0" err="1"/>
              <a:t>sequazLorem</a:t>
            </a:r>
            <a:r>
              <a:rPr lang="en-US" dirty="0"/>
              <a:t> ipsum dolor sit </a:t>
            </a:r>
            <a:r>
              <a:rPr lang="en-US" dirty="0" err="1"/>
              <a:t>amet</a:t>
            </a:r>
            <a:r>
              <a:rPr lang="en-US" dirty="0"/>
              <a:t>, con </a:t>
            </a:r>
            <a:r>
              <a:rPr lang="en-US" dirty="0" err="1"/>
              <a:t>sectetuer</a:t>
            </a:r>
            <a:r>
              <a:rPr lang="en-US" dirty="0"/>
              <a:t> </a:t>
            </a:r>
            <a:r>
              <a:rPr lang="en-US" dirty="0" err="1"/>
              <a:t>adipiscing</a:t>
            </a:r>
            <a:r>
              <a:rPr lang="en-US" dirty="0"/>
              <a:t> </a:t>
            </a:r>
            <a:r>
              <a:rPr lang="en-US" dirty="0" err="1"/>
              <a:t>elit</a:t>
            </a:r>
            <a:r>
              <a:rPr lang="en-US" dirty="0"/>
              <a:t>. </a:t>
            </a:r>
            <a:r>
              <a:rPr lang="en-US" dirty="0" err="1"/>
              <a:t>Aenean</a:t>
            </a:r>
            <a:r>
              <a:rPr lang="en-US" dirty="0"/>
              <a:t> </a:t>
            </a:r>
            <a:r>
              <a:rPr lang="en-US" dirty="0" err="1"/>
              <a:t>commodo</a:t>
            </a:r>
            <a:r>
              <a:rPr lang="en-US" dirty="0"/>
              <a:t> ligula </a:t>
            </a:r>
            <a:r>
              <a:rPr lang="en-US" dirty="0" err="1"/>
              <a:t>eget</a:t>
            </a:r>
            <a:r>
              <a:rPr lang="en-US" dirty="0"/>
              <a:t> dolor. </a:t>
            </a:r>
            <a:r>
              <a:rPr lang="en-US" dirty="0" err="1"/>
              <a:t>Aen</a:t>
            </a:r>
            <a:r>
              <a:rPr lang="en-US" dirty="0"/>
              <a:t> </a:t>
            </a:r>
            <a:r>
              <a:rPr lang="en-US" dirty="0" err="1"/>
              <a:t>ean</a:t>
            </a:r>
            <a:r>
              <a:rPr lang="en-US" dirty="0"/>
              <a:t> </a:t>
            </a:r>
            <a:r>
              <a:rPr lang="en-US" dirty="0" err="1"/>
              <a:t>massa</a:t>
            </a:r>
            <a:r>
              <a:rPr lang="en-US" dirty="0"/>
              <a:t>. Cum </a:t>
            </a:r>
            <a:r>
              <a:rPr lang="en-US" dirty="0" err="1"/>
              <a:t>sociis</a:t>
            </a:r>
            <a:r>
              <a:rPr lang="en-US" dirty="0"/>
              <a:t> </a:t>
            </a:r>
            <a:r>
              <a:rPr lang="en-US" dirty="0" err="1"/>
              <a:t>natoque</a:t>
            </a:r>
            <a:r>
              <a:rPr lang="en-US" dirty="0"/>
              <a:t> </a:t>
            </a:r>
            <a:r>
              <a:rPr lang="en-US" dirty="0" err="1"/>
              <a:t>penatibus</a:t>
            </a:r>
            <a:r>
              <a:rPr lang="en-US" dirty="0"/>
              <a:t> et</a:t>
            </a:r>
          </a:p>
        </p:txBody>
      </p:sp>
      <p:sp>
        <p:nvSpPr>
          <p:cNvPr id="19" name="Text Placeholder 18"/>
          <p:cNvSpPr>
            <a:spLocks noGrp="1"/>
          </p:cNvSpPr>
          <p:nvPr>
            <p:ph type="body" sz="quarter" idx="16" hasCustomPrompt="1"/>
          </p:nvPr>
        </p:nvSpPr>
        <p:spPr>
          <a:xfrm>
            <a:off x="442913" y="416719"/>
            <a:ext cx="3687763" cy="1417637"/>
          </a:xfrm>
        </p:spPr>
        <p:txBody>
          <a:bodyPr anchor="ctr">
            <a:noAutofit/>
          </a:bodyPr>
          <a:lstStyle>
            <a:lvl1pPr marL="0" indent="0" algn="l" defTabSz="914400" rtl="0" eaLnBrk="1" latinLnBrk="0" hangingPunct="1">
              <a:buNone/>
              <a:defRPr lang="en-US" sz="4000" b="1" kern="1200" dirty="0" smtClean="0">
                <a:solidFill>
                  <a:schemeClr val="bg1"/>
                </a:solidFill>
                <a:latin typeface="Raleway Black" panose="020B0A03030101060003" pitchFamily="34" charset="0"/>
                <a:ea typeface="+mn-ea"/>
                <a:cs typeface="Arial" panose="020B0604020202020204" pitchFamily="34" charset="0"/>
              </a:defRPr>
            </a:lvl1pPr>
          </a:lstStyle>
          <a:p>
            <a:pPr lvl="0"/>
            <a:r>
              <a:rPr lang="en-US" dirty="0"/>
              <a:t>Click to add text</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dirty="0"/>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EB9A63-8E93-4F96-8FE7-CDB0B1619A16}" type="datetimeFigureOut">
              <a:rPr lang="en-GB" smtClean="0"/>
              <a:pPr/>
              <a:t>03/03/2021</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5CCA98-6047-4AA1-A6D2-40EEDAFC0E3A}" type="slidenum">
              <a:rPr lang="en-GB" smtClean="0"/>
              <a:pPr/>
              <a:t>‹#›</a:t>
            </a:fld>
            <a:endParaRPr lang="en-GB"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marL="0" algn="l" defTabSz="914400" rtl="0" eaLnBrk="1" latinLnBrk="0" hangingPunct="1">
        <a:lnSpc>
          <a:spcPct val="90000"/>
        </a:lnSpc>
        <a:spcBef>
          <a:spcPct val="0"/>
        </a:spcBef>
        <a:buNone/>
        <a:defRPr lang="en-GB" sz="5400" b="1" kern="1200" spc="300" dirty="0">
          <a:solidFill>
            <a:srgbClr val="F97C22"/>
          </a:solidFill>
          <a:latin typeface="Raleway Black" panose="020B0A03030101060003" pitchFamily="34" charset="0"/>
          <a:ea typeface="+mn-ea"/>
          <a:cs typeface="Arial" panose="020B0604020202020204" pitchFamily="34" charset="0"/>
        </a:defRPr>
      </a:lvl1pPr>
    </p:titleStyle>
    <p:bodyStyle>
      <a:lvl1pPr marL="228600" indent="-228600" algn="l" defTabSz="914400" rtl="0" eaLnBrk="1" latinLnBrk="0" hangingPunct="1">
        <a:lnSpc>
          <a:spcPct val="90000"/>
        </a:lnSpc>
        <a:spcBef>
          <a:spcPts val="1000"/>
        </a:spcBef>
        <a:buClr>
          <a:srgbClr val="F97C22"/>
        </a:buClr>
        <a:buFont typeface="Arial" panose="020B0604020202020204" pitchFamily="34" charset="0"/>
        <a:buChar char="•"/>
        <a:defRPr sz="2800" kern="1200">
          <a:solidFill>
            <a:schemeClr val="tx1"/>
          </a:solidFill>
          <a:latin typeface="Raleway"/>
          <a:ea typeface="+mn-ea"/>
          <a:cs typeface="+mn-cs"/>
        </a:defRPr>
      </a:lvl1pPr>
      <a:lvl2pPr marL="685800" indent="-228600" algn="l" defTabSz="914400" rtl="0" eaLnBrk="1" latinLnBrk="0" hangingPunct="1">
        <a:lnSpc>
          <a:spcPct val="90000"/>
        </a:lnSpc>
        <a:spcBef>
          <a:spcPts val="500"/>
        </a:spcBef>
        <a:buClr>
          <a:srgbClr val="F97C22"/>
        </a:buClr>
        <a:buFont typeface="Arial" panose="020B0604020202020204" pitchFamily="34" charset="0"/>
        <a:buChar char="•"/>
        <a:defRPr sz="2400" kern="1200">
          <a:solidFill>
            <a:schemeClr val="tx1"/>
          </a:solidFill>
          <a:latin typeface="Raleway"/>
          <a:ea typeface="+mn-ea"/>
          <a:cs typeface="+mn-cs"/>
        </a:defRPr>
      </a:lvl2pPr>
      <a:lvl3pPr marL="1143000" indent="-228600" algn="l" defTabSz="914400" rtl="0" eaLnBrk="1" latinLnBrk="0" hangingPunct="1">
        <a:lnSpc>
          <a:spcPct val="90000"/>
        </a:lnSpc>
        <a:spcBef>
          <a:spcPts val="500"/>
        </a:spcBef>
        <a:buClr>
          <a:srgbClr val="F97C22"/>
        </a:buClr>
        <a:buFont typeface="Arial" panose="020B0604020202020204" pitchFamily="34" charset="0"/>
        <a:buChar char="•"/>
        <a:defRPr sz="2000" kern="1200">
          <a:solidFill>
            <a:schemeClr val="tx1"/>
          </a:solidFill>
          <a:latin typeface="Raleway"/>
          <a:ea typeface="+mn-ea"/>
          <a:cs typeface="+mn-cs"/>
        </a:defRPr>
      </a:lvl3pPr>
      <a:lvl4pPr marL="1600200" indent="-228600" algn="l" defTabSz="914400" rtl="0" eaLnBrk="1" latinLnBrk="0" hangingPunct="1">
        <a:lnSpc>
          <a:spcPct val="90000"/>
        </a:lnSpc>
        <a:spcBef>
          <a:spcPts val="500"/>
        </a:spcBef>
        <a:buClr>
          <a:srgbClr val="F97C22"/>
        </a:buClr>
        <a:buFont typeface="Arial" panose="020B0604020202020204" pitchFamily="34" charset="0"/>
        <a:buChar char="•"/>
        <a:defRPr sz="1800" kern="1200">
          <a:solidFill>
            <a:schemeClr val="tx1"/>
          </a:solidFill>
          <a:latin typeface="Raleway"/>
          <a:ea typeface="+mn-ea"/>
          <a:cs typeface="+mn-cs"/>
        </a:defRPr>
      </a:lvl4pPr>
      <a:lvl5pPr marL="2057400" indent="-228600" algn="l" defTabSz="914400" rtl="0" eaLnBrk="1" latinLnBrk="0" hangingPunct="1">
        <a:lnSpc>
          <a:spcPct val="90000"/>
        </a:lnSpc>
        <a:spcBef>
          <a:spcPts val="500"/>
        </a:spcBef>
        <a:buClr>
          <a:srgbClr val="F97C22"/>
        </a:buClr>
        <a:buFont typeface="Arial" panose="020B0604020202020204" pitchFamily="34" charset="0"/>
        <a:buChar char="•"/>
        <a:defRPr sz="1800" kern="1200">
          <a:solidFill>
            <a:schemeClr val="tx1"/>
          </a:solidFill>
          <a:latin typeface="Raleway"/>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9.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jpeg"/><Relationship Id="rId1" Type="http://schemas.openxmlformats.org/officeDocument/2006/relationships/slideLayout" Target="../slideLayouts/slideLayout10.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30.jpeg"/><Relationship Id="rId7" Type="http://schemas.openxmlformats.org/officeDocument/2006/relationships/image" Target="../media/image1.png"/><Relationship Id="rId2" Type="http://schemas.openxmlformats.org/officeDocument/2006/relationships/audio" Target="../media/audio1.wav"/><Relationship Id="rId1" Type="http://schemas.openxmlformats.org/officeDocument/2006/relationships/slideLayout" Target="../slideLayouts/slideLayout10.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6.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10.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10.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12.xm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 name="Rectangle 387"/>
          <p:cNvSpPr/>
          <p:nvPr/>
        </p:nvSpPr>
        <p:spPr>
          <a:xfrm>
            <a:off x="0" y="0"/>
            <a:ext cx="12192000" cy="685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nvGrpSpPr>
          <p:cNvPr id="389" name="Graphic 3"/>
          <p:cNvGrpSpPr/>
          <p:nvPr/>
        </p:nvGrpSpPr>
        <p:grpSpPr>
          <a:xfrm>
            <a:off x="8437355" y="2521571"/>
            <a:ext cx="1461870" cy="1444958"/>
            <a:chOff x="6634753" y="3088586"/>
            <a:chExt cx="692477" cy="684466"/>
          </a:xfrm>
          <a:noFill/>
        </p:grpSpPr>
        <p:sp>
          <p:nvSpPr>
            <p:cNvPr id="700" name="Freeform: Shape 124"/>
            <p:cNvSpPr/>
            <p:nvPr/>
          </p:nvSpPr>
          <p:spPr>
            <a:xfrm>
              <a:off x="6652364" y="3239652"/>
              <a:ext cx="657243" cy="56559"/>
            </a:xfrm>
            <a:custGeom>
              <a:avLst/>
              <a:gdLst>
                <a:gd name="connsiteX0" fmla="*/ 328622 w 657243"/>
                <a:gd name="connsiteY0" fmla="*/ 56559 h 56559"/>
                <a:gd name="connsiteX1" fmla="*/ 657244 w 657243"/>
                <a:gd name="connsiteY1" fmla="*/ 56559 h 56559"/>
                <a:gd name="connsiteX2" fmla="*/ 657244 w 657243"/>
                <a:gd name="connsiteY2" fmla="*/ 0 h 56559"/>
                <a:gd name="connsiteX3" fmla="*/ 328622 w 657243"/>
                <a:gd name="connsiteY3" fmla="*/ 0 h 56559"/>
                <a:gd name="connsiteX4" fmla="*/ 0 w 657243"/>
                <a:gd name="connsiteY4" fmla="*/ 0 h 56559"/>
                <a:gd name="connsiteX5" fmla="*/ 0 w 657243"/>
                <a:gd name="connsiteY5" fmla="*/ 56559 h 56559"/>
                <a:gd name="connsiteX6" fmla="*/ 328622 w 657243"/>
                <a:gd name="connsiteY6" fmla="*/ 56559 h 56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7243" h="56559">
                  <a:moveTo>
                    <a:pt x="328622" y="56559"/>
                  </a:moveTo>
                  <a:lnTo>
                    <a:pt x="657244" y="56559"/>
                  </a:lnTo>
                  <a:lnTo>
                    <a:pt x="657244" y="0"/>
                  </a:lnTo>
                  <a:lnTo>
                    <a:pt x="328622" y="0"/>
                  </a:lnTo>
                  <a:lnTo>
                    <a:pt x="0" y="0"/>
                  </a:lnTo>
                  <a:lnTo>
                    <a:pt x="0" y="56559"/>
                  </a:lnTo>
                  <a:lnTo>
                    <a:pt x="328622" y="56559"/>
                  </a:lnTo>
                </a:path>
              </a:pathLst>
            </a:custGeom>
            <a:grpFill/>
            <a:ln w="9525" cap="rnd">
              <a:solidFill>
                <a:schemeClr val="accent1"/>
              </a:solidFill>
              <a:prstDash val="solid"/>
              <a:round/>
            </a:ln>
          </p:spPr>
          <p:txBody>
            <a:bodyPr rtlCol="0" anchor="ctr"/>
            <a:lstStyle/>
            <a:p>
              <a:endParaRPr lang="en-US" dirty="0"/>
            </a:p>
          </p:txBody>
        </p:sp>
        <p:sp>
          <p:nvSpPr>
            <p:cNvPr id="701" name="Freeform: Shape 125"/>
            <p:cNvSpPr/>
            <p:nvPr/>
          </p:nvSpPr>
          <p:spPr>
            <a:xfrm>
              <a:off x="6652364" y="3687251"/>
              <a:ext cx="196976" cy="85801"/>
            </a:xfrm>
            <a:custGeom>
              <a:avLst/>
              <a:gdLst>
                <a:gd name="connsiteX0" fmla="*/ 196977 w 196976"/>
                <a:gd name="connsiteY0" fmla="*/ 85801 h 85801"/>
                <a:gd name="connsiteX1" fmla="*/ 196977 w 196976"/>
                <a:gd name="connsiteY1" fmla="*/ 0 h 85801"/>
                <a:gd name="connsiteX2" fmla="*/ 0 w 196976"/>
                <a:gd name="connsiteY2" fmla="*/ 0 h 85801"/>
                <a:gd name="connsiteX3" fmla="*/ 0 w 196976"/>
                <a:gd name="connsiteY3" fmla="*/ 85801 h 85801"/>
              </a:gdLst>
              <a:ahLst/>
              <a:cxnLst>
                <a:cxn ang="0">
                  <a:pos x="connsiteX0" y="connsiteY0"/>
                </a:cxn>
                <a:cxn ang="0">
                  <a:pos x="connsiteX1" y="connsiteY1"/>
                </a:cxn>
                <a:cxn ang="0">
                  <a:pos x="connsiteX2" y="connsiteY2"/>
                </a:cxn>
                <a:cxn ang="0">
                  <a:pos x="connsiteX3" y="connsiteY3"/>
                </a:cxn>
              </a:cxnLst>
              <a:rect l="l" t="t" r="r" b="b"/>
              <a:pathLst>
                <a:path w="196976" h="85801">
                  <a:moveTo>
                    <a:pt x="196977" y="85801"/>
                  </a:moveTo>
                  <a:lnTo>
                    <a:pt x="196977" y="0"/>
                  </a:lnTo>
                  <a:lnTo>
                    <a:pt x="0" y="0"/>
                  </a:lnTo>
                  <a:lnTo>
                    <a:pt x="0" y="85801"/>
                  </a:lnTo>
                </a:path>
              </a:pathLst>
            </a:custGeom>
            <a:grpFill/>
            <a:ln w="9525" cap="rnd">
              <a:solidFill>
                <a:schemeClr val="accent1"/>
              </a:solidFill>
              <a:prstDash val="solid"/>
              <a:round/>
            </a:ln>
          </p:spPr>
          <p:txBody>
            <a:bodyPr rtlCol="0" anchor="ctr"/>
            <a:lstStyle/>
            <a:p>
              <a:endParaRPr lang="en-US" dirty="0"/>
            </a:p>
          </p:txBody>
        </p:sp>
        <p:sp>
          <p:nvSpPr>
            <p:cNvPr id="702" name="Freeform: Shape 126"/>
            <p:cNvSpPr/>
            <p:nvPr/>
          </p:nvSpPr>
          <p:spPr>
            <a:xfrm>
              <a:off x="6652364" y="3452231"/>
              <a:ext cx="228180" cy="37061"/>
            </a:xfrm>
            <a:custGeom>
              <a:avLst/>
              <a:gdLst>
                <a:gd name="connsiteX0" fmla="*/ 0 w 228180"/>
                <a:gd name="connsiteY0" fmla="*/ 0 h 37061"/>
                <a:gd name="connsiteX1" fmla="*/ 228181 w 228180"/>
                <a:gd name="connsiteY1" fmla="*/ 0 h 37061"/>
                <a:gd name="connsiteX2" fmla="*/ 228181 w 228180"/>
                <a:gd name="connsiteY2" fmla="*/ 37062 h 37061"/>
                <a:gd name="connsiteX3" fmla="*/ 0 w 228180"/>
                <a:gd name="connsiteY3" fmla="*/ 37062 h 37061"/>
              </a:gdLst>
              <a:ahLst/>
              <a:cxnLst>
                <a:cxn ang="0">
                  <a:pos x="connsiteX0" y="connsiteY0"/>
                </a:cxn>
                <a:cxn ang="0">
                  <a:pos x="connsiteX1" y="connsiteY1"/>
                </a:cxn>
                <a:cxn ang="0">
                  <a:pos x="connsiteX2" y="connsiteY2"/>
                </a:cxn>
                <a:cxn ang="0">
                  <a:pos x="connsiteX3" y="connsiteY3"/>
                </a:cxn>
              </a:cxnLst>
              <a:rect l="l" t="t" r="r" b="b"/>
              <a:pathLst>
                <a:path w="228180" h="37061">
                  <a:moveTo>
                    <a:pt x="0" y="0"/>
                  </a:moveTo>
                  <a:lnTo>
                    <a:pt x="228181" y="0"/>
                  </a:lnTo>
                  <a:lnTo>
                    <a:pt x="228181" y="37062"/>
                  </a:lnTo>
                  <a:lnTo>
                    <a:pt x="0" y="37062"/>
                  </a:lnTo>
                  <a:close/>
                </a:path>
              </a:pathLst>
            </a:custGeom>
            <a:grpFill/>
            <a:ln w="9525" cap="rnd">
              <a:solidFill>
                <a:schemeClr val="accent1"/>
              </a:solidFill>
              <a:prstDash val="solid"/>
              <a:round/>
            </a:ln>
          </p:spPr>
          <p:txBody>
            <a:bodyPr rtlCol="0" anchor="ctr"/>
            <a:lstStyle/>
            <a:p>
              <a:endParaRPr lang="en-US" dirty="0"/>
            </a:p>
          </p:txBody>
        </p:sp>
        <p:sp>
          <p:nvSpPr>
            <p:cNvPr id="703" name="Freeform: Shape 127"/>
            <p:cNvSpPr/>
            <p:nvPr/>
          </p:nvSpPr>
          <p:spPr>
            <a:xfrm>
              <a:off x="6652364" y="3489293"/>
              <a:ext cx="196977" cy="197958"/>
            </a:xfrm>
            <a:custGeom>
              <a:avLst/>
              <a:gdLst>
                <a:gd name="connsiteX0" fmla="*/ 0 w 196977"/>
                <a:gd name="connsiteY0" fmla="*/ 0 h 197958"/>
                <a:gd name="connsiteX1" fmla="*/ 196977 w 196977"/>
                <a:gd name="connsiteY1" fmla="*/ 0 h 197958"/>
                <a:gd name="connsiteX2" fmla="*/ 196977 w 196977"/>
                <a:gd name="connsiteY2" fmla="*/ 197958 h 197958"/>
                <a:gd name="connsiteX3" fmla="*/ 0 w 196977"/>
                <a:gd name="connsiteY3" fmla="*/ 197958 h 197958"/>
              </a:gdLst>
              <a:ahLst/>
              <a:cxnLst>
                <a:cxn ang="0">
                  <a:pos x="connsiteX0" y="connsiteY0"/>
                </a:cxn>
                <a:cxn ang="0">
                  <a:pos x="connsiteX1" y="connsiteY1"/>
                </a:cxn>
                <a:cxn ang="0">
                  <a:pos x="connsiteX2" y="connsiteY2"/>
                </a:cxn>
                <a:cxn ang="0">
                  <a:pos x="connsiteX3" y="connsiteY3"/>
                </a:cxn>
              </a:cxnLst>
              <a:rect l="l" t="t" r="r" b="b"/>
              <a:pathLst>
                <a:path w="196977" h="197958">
                  <a:moveTo>
                    <a:pt x="0" y="0"/>
                  </a:moveTo>
                  <a:lnTo>
                    <a:pt x="196977" y="0"/>
                  </a:lnTo>
                  <a:lnTo>
                    <a:pt x="196977" y="197958"/>
                  </a:lnTo>
                  <a:lnTo>
                    <a:pt x="0" y="197958"/>
                  </a:lnTo>
                  <a:close/>
                </a:path>
              </a:pathLst>
            </a:custGeom>
            <a:grpFill/>
            <a:ln w="9525" cap="rnd">
              <a:solidFill>
                <a:schemeClr val="accent1"/>
              </a:solidFill>
              <a:prstDash val="solid"/>
              <a:round/>
            </a:ln>
          </p:spPr>
          <p:txBody>
            <a:bodyPr rtlCol="0" anchor="ctr"/>
            <a:lstStyle/>
            <a:p>
              <a:endParaRPr lang="en-US" dirty="0"/>
            </a:p>
          </p:txBody>
        </p:sp>
        <p:sp>
          <p:nvSpPr>
            <p:cNvPr id="704" name="Freeform: Shape 128"/>
            <p:cNvSpPr/>
            <p:nvPr/>
          </p:nvSpPr>
          <p:spPr>
            <a:xfrm>
              <a:off x="6849341" y="3489293"/>
              <a:ext cx="31203" cy="283759"/>
            </a:xfrm>
            <a:custGeom>
              <a:avLst/>
              <a:gdLst>
                <a:gd name="connsiteX0" fmla="*/ 0 w 31203"/>
                <a:gd name="connsiteY0" fmla="*/ 0 h 283759"/>
                <a:gd name="connsiteX1" fmla="*/ 31204 w 31203"/>
                <a:gd name="connsiteY1" fmla="*/ 0 h 283759"/>
                <a:gd name="connsiteX2" fmla="*/ 31204 w 31203"/>
                <a:gd name="connsiteY2" fmla="*/ 283759 h 283759"/>
                <a:gd name="connsiteX3" fmla="*/ 0 w 31203"/>
                <a:gd name="connsiteY3" fmla="*/ 283759 h 283759"/>
              </a:gdLst>
              <a:ahLst/>
              <a:cxnLst>
                <a:cxn ang="0">
                  <a:pos x="connsiteX0" y="connsiteY0"/>
                </a:cxn>
                <a:cxn ang="0">
                  <a:pos x="connsiteX1" y="connsiteY1"/>
                </a:cxn>
                <a:cxn ang="0">
                  <a:pos x="connsiteX2" y="connsiteY2"/>
                </a:cxn>
                <a:cxn ang="0">
                  <a:pos x="connsiteX3" y="connsiteY3"/>
                </a:cxn>
              </a:cxnLst>
              <a:rect l="l" t="t" r="r" b="b"/>
              <a:pathLst>
                <a:path w="31203" h="283759">
                  <a:moveTo>
                    <a:pt x="0" y="0"/>
                  </a:moveTo>
                  <a:lnTo>
                    <a:pt x="31204" y="0"/>
                  </a:lnTo>
                  <a:lnTo>
                    <a:pt x="31204" y="283759"/>
                  </a:lnTo>
                  <a:lnTo>
                    <a:pt x="0" y="283759"/>
                  </a:lnTo>
                  <a:close/>
                </a:path>
              </a:pathLst>
            </a:custGeom>
            <a:grpFill/>
            <a:ln w="9525" cap="rnd">
              <a:solidFill>
                <a:schemeClr val="accent1"/>
              </a:solidFill>
              <a:prstDash val="solid"/>
              <a:round/>
            </a:ln>
          </p:spPr>
          <p:txBody>
            <a:bodyPr rtlCol="0" anchor="ctr"/>
            <a:lstStyle/>
            <a:p>
              <a:endParaRPr lang="en-US" dirty="0"/>
            </a:p>
          </p:txBody>
        </p:sp>
        <p:sp>
          <p:nvSpPr>
            <p:cNvPr id="705" name="Freeform: Shape 129"/>
            <p:cNvSpPr/>
            <p:nvPr/>
          </p:nvSpPr>
          <p:spPr>
            <a:xfrm>
              <a:off x="6685035" y="3341074"/>
              <a:ext cx="131635" cy="76047"/>
            </a:xfrm>
            <a:custGeom>
              <a:avLst/>
              <a:gdLst>
                <a:gd name="connsiteX0" fmla="*/ 0 w 131635"/>
                <a:gd name="connsiteY0" fmla="*/ 0 h 76047"/>
                <a:gd name="connsiteX1" fmla="*/ 131636 w 131635"/>
                <a:gd name="connsiteY1" fmla="*/ 0 h 76047"/>
                <a:gd name="connsiteX2" fmla="*/ 131636 w 131635"/>
                <a:gd name="connsiteY2" fmla="*/ 76048 h 76047"/>
                <a:gd name="connsiteX3" fmla="*/ 0 w 131635"/>
                <a:gd name="connsiteY3" fmla="*/ 76048 h 76047"/>
              </a:gdLst>
              <a:ahLst/>
              <a:cxnLst>
                <a:cxn ang="0">
                  <a:pos x="connsiteX0" y="connsiteY0"/>
                </a:cxn>
                <a:cxn ang="0">
                  <a:pos x="connsiteX1" y="connsiteY1"/>
                </a:cxn>
                <a:cxn ang="0">
                  <a:pos x="connsiteX2" y="connsiteY2"/>
                </a:cxn>
                <a:cxn ang="0">
                  <a:pos x="connsiteX3" y="connsiteY3"/>
                </a:cxn>
              </a:cxnLst>
              <a:rect l="l" t="t" r="r" b="b"/>
              <a:pathLst>
                <a:path w="131635" h="76047">
                  <a:moveTo>
                    <a:pt x="0" y="0"/>
                  </a:moveTo>
                  <a:lnTo>
                    <a:pt x="131636" y="0"/>
                  </a:lnTo>
                  <a:lnTo>
                    <a:pt x="131636" y="76048"/>
                  </a:lnTo>
                  <a:lnTo>
                    <a:pt x="0" y="76048"/>
                  </a:lnTo>
                  <a:close/>
                </a:path>
              </a:pathLst>
            </a:custGeom>
            <a:grpFill/>
            <a:ln w="9525" cap="rnd">
              <a:solidFill>
                <a:schemeClr val="accent1"/>
              </a:solidFill>
              <a:prstDash val="solid"/>
              <a:round/>
            </a:ln>
          </p:spPr>
          <p:txBody>
            <a:bodyPr rtlCol="0" anchor="ctr"/>
            <a:lstStyle/>
            <a:p>
              <a:endParaRPr lang="en-US" dirty="0"/>
            </a:p>
          </p:txBody>
        </p:sp>
        <p:sp>
          <p:nvSpPr>
            <p:cNvPr id="706" name="Freeform: Shape 130"/>
            <p:cNvSpPr/>
            <p:nvPr/>
          </p:nvSpPr>
          <p:spPr>
            <a:xfrm>
              <a:off x="7112622" y="3687251"/>
              <a:ext cx="196986" cy="85801"/>
            </a:xfrm>
            <a:custGeom>
              <a:avLst/>
              <a:gdLst>
                <a:gd name="connsiteX0" fmla="*/ 0 w 196986"/>
                <a:gd name="connsiteY0" fmla="*/ 85801 h 85801"/>
                <a:gd name="connsiteX1" fmla="*/ 0 w 196986"/>
                <a:gd name="connsiteY1" fmla="*/ 0 h 85801"/>
                <a:gd name="connsiteX2" fmla="*/ 196987 w 196986"/>
                <a:gd name="connsiteY2" fmla="*/ 0 h 85801"/>
                <a:gd name="connsiteX3" fmla="*/ 196987 w 196986"/>
                <a:gd name="connsiteY3" fmla="*/ 85801 h 85801"/>
              </a:gdLst>
              <a:ahLst/>
              <a:cxnLst>
                <a:cxn ang="0">
                  <a:pos x="connsiteX0" y="connsiteY0"/>
                </a:cxn>
                <a:cxn ang="0">
                  <a:pos x="connsiteX1" y="connsiteY1"/>
                </a:cxn>
                <a:cxn ang="0">
                  <a:pos x="connsiteX2" y="connsiteY2"/>
                </a:cxn>
                <a:cxn ang="0">
                  <a:pos x="connsiteX3" y="connsiteY3"/>
                </a:cxn>
              </a:cxnLst>
              <a:rect l="l" t="t" r="r" b="b"/>
              <a:pathLst>
                <a:path w="196986" h="85801">
                  <a:moveTo>
                    <a:pt x="0" y="85801"/>
                  </a:moveTo>
                  <a:lnTo>
                    <a:pt x="0" y="0"/>
                  </a:lnTo>
                  <a:lnTo>
                    <a:pt x="196987" y="0"/>
                  </a:lnTo>
                  <a:lnTo>
                    <a:pt x="196987" y="85801"/>
                  </a:lnTo>
                </a:path>
              </a:pathLst>
            </a:custGeom>
            <a:grpFill/>
            <a:ln w="9525" cap="rnd">
              <a:solidFill>
                <a:schemeClr val="accent1"/>
              </a:solidFill>
              <a:prstDash val="solid"/>
              <a:round/>
            </a:ln>
          </p:spPr>
          <p:txBody>
            <a:bodyPr rtlCol="0" anchor="ctr"/>
            <a:lstStyle/>
            <a:p>
              <a:endParaRPr lang="en-US" dirty="0"/>
            </a:p>
          </p:txBody>
        </p:sp>
        <p:sp>
          <p:nvSpPr>
            <p:cNvPr id="707" name="Freeform: Shape 131"/>
            <p:cNvSpPr/>
            <p:nvPr/>
          </p:nvSpPr>
          <p:spPr>
            <a:xfrm>
              <a:off x="7081427" y="3452231"/>
              <a:ext cx="228180" cy="37061"/>
            </a:xfrm>
            <a:custGeom>
              <a:avLst/>
              <a:gdLst>
                <a:gd name="connsiteX0" fmla="*/ 0 w 228180"/>
                <a:gd name="connsiteY0" fmla="*/ 0 h 37061"/>
                <a:gd name="connsiteX1" fmla="*/ 228181 w 228180"/>
                <a:gd name="connsiteY1" fmla="*/ 0 h 37061"/>
                <a:gd name="connsiteX2" fmla="*/ 228181 w 228180"/>
                <a:gd name="connsiteY2" fmla="*/ 37062 h 37061"/>
                <a:gd name="connsiteX3" fmla="*/ 0 w 228180"/>
                <a:gd name="connsiteY3" fmla="*/ 37062 h 37061"/>
              </a:gdLst>
              <a:ahLst/>
              <a:cxnLst>
                <a:cxn ang="0">
                  <a:pos x="connsiteX0" y="connsiteY0"/>
                </a:cxn>
                <a:cxn ang="0">
                  <a:pos x="connsiteX1" y="connsiteY1"/>
                </a:cxn>
                <a:cxn ang="0">
                  <a:pos x="connsiteX2" y="connsiteY2"/>
                </a:cxn>
                <a:cxn ang="0">
                  <a:pos x="connsiteX3" y="connsiteY3"/>
                </a:cxn>
              </a:cxnLst>
              <a:rect l="l" t="t" r="r" b="b"/>
              <a:pathLst>
                <a:path w="228180" h="37061">
                  <a:moveTo>
                    <a:pt x="0" y="0"/>
                  </a:moveTo>
                  <a:lnTo>
                    <a:pt x="228181" y="0"/>
                  </a:lnTo>
                  <a:lnTo>
                    <a:pt x="228181" y="37062"/>
                  </a:lnTo>
                  <a:lnTo>
                    <a:pt x="0" y="37062"/>
                  </a:lnTo>
                  <a:close/>
                </a:path>
              </a:pathLst>
            </a:custGeom>
            <a:grpFill/>
            <a:ln w="9525" cap="rnd">
              <a:solidFill>
                <a:schemeClr val="accent1"/>
              </a:solidFill>
              <a:prstDash val="solid"/>
              <a:round/>
            </a:ln>
          </p:spPr>
          <p:txBody>
            <a:bodyPr rtlCol="0" anchor="ctr"/>
            <a:lstStyle/>
            <a:p>
              <a:endParaRPr lang="en-US" dirty="0"/>
            </a:p>
          </p:txBody>
        </p:sp>
        <p:sp>
          <p:nvSpPr>
            <p:cNvPr id="708" name="Freeform: Shape 132"/>
            <p:cNvSpPr/>
            <p:nvPr/>
          </p:nvSpPr>
          <p:spPr>
            <a:xfrm>
              <a:off x="7112622" y="3489293"/>
              <a:ext cx="196986" cy="197958"/>
            </a:xfrm>
            <a:custGeom>
              <a:avLst/>
              <a:gdLst>
                <a:gd name="connsiteX0" fmla="*/ 0 w 196986"/>
                <a:gd name="connsiteY0" fmla="*/ 0 h 197958"/>
                <a:gd name="connsiteX1" fmla="*/ 196986 w 196986"/>
                <a:gd name="connsiteY1" fmla="*/ 0 h 197958"/>
                <a:gd name="connsiteX2" fmla="*/ 196986 w 196986"/>
                <a:gd name="connsiteY2" fmla="*/ 197958 h 197958"/>
                <a:gd name="connsiteX3" fmla="*/ 0 w 196986"/>
                <a:gd name="connsiteY3" fmla="*/ 197958 h 197958"/>
              </a:gdLst>
              <a:ahLst/>
              <a:cxnLst>
                <a:cxn ang="0">
                  <a:pos x="connsiteX0" y="connsiteY0"/>
                </a:cxn>
                <a:cxn ang="0">
                  <a:pos x="connsiteX1" y="connsiteY1"/>
                </a:cxn>
                <a:cxn ang="0">
                  <a:pos x="connsiteX2" y="connsiteY2"/>
                </a:cxn>
                <a:cxn ang="0">
                  <a:pos x="connsiteX3" y="connsiteY3"/>
                </a:cxn>
              </a:cxnLst>
              <a:rect l="l" t="t" r="r" b="b"/>
              <a:pathLst>
                <a:path w="196986" h="197958">
                  <a:moveTo>
                    <a:pt x="0" y="0"/>
                  </a:moveTo>
                  <a:lnTo>
                    <a:pt x="196986" y="0"/>
                  </a:lnTo>
                  <a:lnTo>
                    <a:pt x="196986" y="197958"/>
                  </a:lnTo>
                  <a:lnTo>
                    <a:pt x="0" y="197958"/>
                  </a:lnTo>
                  <a:close/>
                </a:path>
              </a:pathLst>
            </a:custGeom>
            <a:grpFill/>
            <a:ln w="9525" cap="rnd">
              <a:solidFill>
                <a:schemeClr val="accent1"/>
              </a:solidFill>
              <a:prstDash val="solid"/>
              <a:round/>
            </a:ln>
          </p:spPr>
          <p:txBody>
            <a:bodyPr rtlCol="0" anchor="ctr"/>
            <a:lstStyle/>
            <a:p>
              <a:endParaRPr lang="en-US" dirty="0"/>
            </a:p>
          </p:txBody>
        </p:sp>
        <p:sp>
          <p:nvSpPr>
            <p:cNvPr id="709" name="Freeform: Shape 133"/>
            <p:cNvSpPr/>
            <p:nvPr/>
          </p:nvSpPr>
          <p:spPr>
            <a:xfrm>
              <a:off x="7081427" y="3489293"/>
              <a:ext cx="31194" cy="283759"/>
            </a:xfrm>
            <a:custGeom>
              <a:avLst/>
              <a:gdLst>
                <a:gd name="connsiteX0" fmla="*/ 0 w 31194"/>
                <a:gd name="connsiteY0" fmla="*/ 0 h 283759"/>
                <a:gd name="connsiteX1" fmla="*/ 31194 w 31194"/>
                <a:gd name="connsiteY1" fmla="*/ 0 h 283759"/>
                <a:gd name="connsiteX2" fmla="*/ 31194 w 31194"/>
                <a:gd name="connsiteY2" fmla="*/ 283759 h 283759"/>
                <a:gd name="connsiteX3" fmla="*/ 0 w 31194"/>
                <a:gd name="connsiteY3" fmla="*/ 283759 h 283759"/>
              </a:gdLst>
              <a:ahLst/>
              <a:cxnLst>
                <a:cxn ang="0">
                  <a:pos x="connsiteX0" y="connsiteY0"/>
                </a:cxn>
                <a:cxn ang="0">
                  <a:pos x="connsiteX1" y="connsiteY1"/>
                </a:cxn>
                <a:cxn ang="0">
                  <a:pos x="connsiteX2" y="connsiteY2"/>
                </a:cxn>
                <a:cxn ang="0">
                  <a:pos x="connsiteX3" y="connsiteY3"/>
                </a:cxn>
              </a:cxnLst>
              <a:rect l="l" t="t" r="r" b="b"/>
              <a:pathLst>
                <a:path w="31194" h="283759">
                  <a:moveTo>
                    <a:pt x="0" y="0"/>
                  </a:moveTo>
                  <a:lnTo>
                    <a:pt x="31194" y="0"/>
                  </a:lnTo>
                  <a:lnTo>
                    <a:pt x="31194" y="283759"/>
                  </a:lnTo>
                  <a:lnTo>
                    <a:pt x="0" y="283759"/>
                  </a:lnTo>
                  <a:close/>
                </a:path>
              </a:pathLst>
            </a:custGeom>
            <a:grpFill/>
            <a:ln w="9525" cap="rnd">
              <a:solidFill>
                <a:schemeClr val="accent1"/>
              </a:solidFill>
              <a:prstDash val="solid"/>
              <a:round/>
            </a:ln>
          </p:spPr>
          <p:txBody>
            <a:bodyPr rtlCol="0" anchor="ctr"/>
            <a:lstStyle/>
            <a:p>
              <a:endParaRPr lang="en-US" dirty="0"/>
            </a:p>
          </p:txBody>
        </p:sp>
        <p:sp>
          <p:nvSpPr>
            <p:cNvPr id="710" name="Freeform: Shape 134"/>
            <p:cNvSpPr/>
            <p:nvPr/>
          </p:nvSpPr>
          <p:spPr>
            <a:xfrm>
              <a:off x="6880545" y="3345951"/>
              <a:ext cx="200882" cy="427100"/>
            </a:xfrm>
            <a:custGeom>
              <a:avLst/>
              <a:gdLst>
                <a:gd name="connsiteX0" fmla="*/ 200882 w 200882"/>
                <a:gd name="connsiteY0" fmla="*/ 427101 h 427100"/>
                <a:gd name="connsiteX1" fmla="*/ 200882 w 200882"/>
                <a:gd name="connsiteY1" fmla="*/ 100441 h 427100"/>
                <a:gd name="connsiteX2" fmla="*/ 100441 w 200882"/>
                <a:gd name="connsiteY2" fmla="*/ 0 h 427100"/>
                <a:gd name="connsiteX3" fmla="*/ 100441 w 200882"/>
                <a:gd name="connsiteY3" fmla="*/ 0 h 427100"/>
                <a:gd name="connsiteX4" fmla="*/ 100441 w 200882"/>
                <a:gd name="connsiteY4" fmla="*/ 0 h 427100"/>
                <a:gd name="connsiteX5" fmla="*/ 0 w 200882"/>
                <a:gd name="connsiteY5" fmla="*/ 100441 h 427100"/>
                <a:gd name="connsiteX6" fmla="*/ 0 w 200882"/>
                <a:gd name="connsiteY6" fmla="*/ 427101 h 42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82" h="427100">
                  <a:moveTo>
                    <a:pt x="200882" y="427101"/>
                  </a:moveTo>
                  <a:lnTo>
                    <a:pt x="200882" y="100441"/>
                  </a:lnTo>
                  <a:cubicBezTo>
                    <a:pt x="200882" y="44958"/>
                    <a:pt x="155905" y="0"/>
                    <a:pt x="100441" y="0"/>
                  </a:cubicBezTo>
                  <a:lnTo>
                    <a:pt x="100441" y="0"/>
                  </a:lnTo>
                  <a:lnTo>
                    <a:pt x="100441" y="0"/>
                  </a:lnTo>
                  <a:cubicBezTo>
                    <a:pt x="44968" y="0"/>
                    <a:pt x="0" y="44967"/>
                    <a:pt x="0" y="100441"/>
                  </a:cubicBezTo>
                  <a:lnTo>
                    <a:pt x="0" y="427101"/>
                  </a:lnTo>
                </a:path>
              </a:pathLst>
            </a:custGeom>
            <a:grpFill/>
            <a:ln w="9525" cap="rnd">
              <a:solidFill>
                <a:schemeClr val="accent1"/>
              </a:solidFill>
              <a:prstDash val="solid"/>
              <a:round/>
            </a:ln>
          </p:spPr>
          <p:txBody>
            <a:bodyPr rtlCol="0" anchor="ctr"/>
            <a:lstStyle/>
            <a:p>
              <a:endParaRPr lang="en-US" dirty="0"/>
            </a:p>
          </p:txBody>
        </p:sp>
        <p:sp>
          <p:nvSpPr>
            <p:cNvPr id="711" name="Freeform: Shape 135"/>
            <p:cNvSpPr/>
            <p:nvPr/>
          </p:nvSpPr>
          <p:spPr>
            <a:xfrm>
              <a:off x="6849341" y="3316681"/>
              <a:ext cx="263280" cy="135550"/>
            </a:xfrm>
            <a:custGeom>
              <a:avLst/>
              <a:gdLst>
                <a:gd name="connsiteX0" fmla="*/ 263280 w 263280"/>
                <a:gd name="connsiteY0" fmla="*/ 135550 h 135550"/>
                <a:gd name="connsiteX1" fmla="*/ 263280 w 263280"/>
                <a:gd name="connsiteY1" fmla="*/ 0 h 135550"/>
                <a:gd name="connsiteX2" fmla="*/ 131645 w 263280"/>
                <a:gd name="connsiteY2" fmla="*/ 0 h 135550"/>
                <a:gd name="connsiteX3" fmla="*/ 0 w 263280"/>
                <a:gd name="connsiteY3" fmla="*/ 0 h 135550"/>
                <a:gd name="connsiteX4" fmla="*/ 0 w 263280"/>
                <a:gd name="connsiteY4" fmla="*/ 135550 h 135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280" h="135550">
                  <a:moveTo>
                    <a:pt x="263280" y="135550"/>
                  </a:moveTo>
                  <a:lnTo>
                    <a:pt x="263280" y="0"/>
                  </a:lnTo>
                  <a:lnTo>
                    <a:pt x="131645" y="0"/>
                  </a:lnTo>
                  <a:lnTo>
                    <a:pt x="0" y="0"/>
                  </a:lnTo>
                  <a:lnTo>
                    <a:pt x="0" y="135550"/>
                  </a:lnTo>
                </a:path>
              </a:pathLst>
            </a:custGeom>
            <a:grpFill/>
            <a:ln w="9525" cap="rnd">
              <a:solidFill>
                <a:schemeClr val="accent1"/>
              </a:solidFill>
              <a:prstDash val="solid"/>
              <a:round/>
            </a:ln>
          </p:spPr>
          <p:txBody>
            <a:bodyPr rtlCol="0" anchor="ctr"/>
            <a:lstStyle/>
            <a:p>
              <a:endParaRPr lang="en-US" dirty="0"/>
            </a:p>
          </p:txBody>
        </p:sp>
        <p:sp>
          <p:nvSpPr>
            <p:cNvPr id="712" name="Freeform: Shape 136"/>
            <p:cNvSpPr/>
            <p:nvPr/>
          </p:nvSpPr>
          <p:spPr>
            <a:xfrm>
              <a:off x="6652364" y="3296212"/>
              <a:ext cx="657243" cy="156019"/>
            </a:xfrm>
            <a:custGeom>
              <a:avLst/>
              <a:gdLst>
                <a:gd name="connsiteX0" fmla="*/ 657244 w 657243"/>
                <a:gd name="connsiteY0" fmla="*/ 156019 h 156019"/>
                <a:gd name="connsiteX1" fmla="*/ 657244 w 657243"/>
                <a:gd name="connsiteY1" fmla="*/ 0 h 156019"/>
                <a:gd name="connsiteX2" fmla="*/ 328622 w 657243"/>
                <a:gd name="connsiteY2" fmla="*/ 0 h 156019"/>
                <a:gd name="connsiteX3" fmla="*/ 0 w 657243"/>
                <a:gd name="connsiteY3" fmla="*/ 0 h 156019"/>
                <a:gd name="connsiteX4" fmla="*/ 0 w 657243"/>
                <a:gd name="connsiteY4" fmla="*/ 156019 h 1560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7243" h="156019">
                  <a:moveTo>
                    <a:pt x="657244" y="156019"/>
                  </a:moveTo>
                  <a:lnTo>
                    <a:pt x="657244" y="0"/>
                  </a:lnTo>
                  <a:lnTo>
                    <a:pt x="328622" y="0"/>
                  </a:lnTo>
                  <a:lnTo>
                    <a:pt x="0" y="0"/>
                  </a:lnTo>
                  <a:lnTo>
                    <a:pt x="0" y="156019"/>
                  </a:lnTo>
                </a:path>
              </a:pathLst>
            </a:custGeom>
            <a:grpFill/>
            <a:ln w="9525" cap="rnd">
              <a:solidFill>
                <a:schemeClr val="accent1"/>
              </a:solidFill>
              <a:prstDash val="solid"/>
              <a:round/>
            </a:ln>
          </p:spPr>
          <p:txBody>
            <a:bodyPr rtlCol="0" anchor="ctr"/>
            <a:lstStyle/>
            <a:p>
              <a:endParaRPr lang="en-US" dirty="0"/>
            </a:p>
          </p:txBody>
        </p:sp>
        <p:sp>
          <p:nvSpPr>
            <p:cNvPr id="713" name="Freeform: Shape 137"/>
            <p:cNvSpPr/>
            <p:nvPr/>
          </p:nvSpPr>
          <p:spPr>
            <a:xfrm>
              <a:off x="7145293" y="3341074"/>
              <a:ext cx="131645" cy="76047"/>
            </a:xfrm>
            <a:custGeom>
              <a:avLst/>
              <a:gdLst>
                <a:gd name="connsiteX0" fmla="*/ 0 w 131645"/>
                <a:gd name="connsiteY0" fmla="*/ 0 h 76047"/>
                <a:gd name="connsiteX1" fmla="*/ 131645 w 131645"/>
                <a:gd name="connsiteY1" fmla="*/ 0 h 76047"/>
                <a:gd name="connsiteX2" fmla="*/ 131645 w 131645"/>
                <a:gd name="connsiteY2" fmla="*/ 76048 h 76047"/>
                <a:gd name="connsiteX3" fmla="*/ 0 w 131645"/>
                <a:gd name="connsiteY3" fmla="*/ 76048 h 76047"/>
              </a:gdLst>
              <a:ahLst/>
              <a:cxnLst>
                <a:cxn ang="0">
                  <a:pos x="connsiteX0" y="connsiteY0"/>
                </a:cxn>
                <a:cxn ang="0">
                  <a:pos x="connsiteX1" y="connsiteY1"/>
                </a:cxn>
                <a:cxn ang="0">
                  <a:pos x="connsiteX2" y="connsiteY2"/>
                </a:cxn>
                <a:cxn ang="0">
                  <a:pos x="connsiteX3" y="connsiteY3"/>
                </a:cxn>
              </a:cxnLst>
              <a:rect l="l" t="t" r="r" b="b"/>
              <a:pathLst>
                <a:path w="131645" h="76047">
                  <a:moveTo>
                    <a:pt x="0" y="0"/>
                  </a:moveTo>
                  <a:lnTo>
                    <a:pt x="131645" y="0"/>
                  </a:lnTo>
                  <a:lnTo>
                    <a:pt x="131645" y="76048"/>
                  </a:lnTo>
                  <a:lnTo>
                    <a:pt x="0" y="76048"/>
                  </a:lnTo>
                  <a:close/>
                </a:path>
              </a:pathLst>
            </a:custGeom>
            <a:grpFill/>
            <a:ln w="9525" cap="rnd">
              <a:solidFill>
                <a:schemeClr val="accent1"/>
              </a:solidFill>
              <a:prstDash val="solid"/>
              <a:round/>
            </a:ln>
          </p:spPr>
          <p:txBody>
            <a:bodyPr rtlCol="0" anchor="ctr"/>
            <a:lstStyle/>
            <a:p>
              <a:endParaRPr lang="en-US" dirty="0"/>
            </a:p>
          </p:txBody>
        </p:sp>
        <p:sp>
          <p:nvSpPr>
            <p:cNvPr id="714" name="Freeform: Shape 138"/>
            <p:cNvSpPr/>
            <p:nvPr/>
          </p:nvSpPr>
          <p:spPr>
            <a:xfrm>
              <a:off x="6965356" y="3316871"/>
              <a:ext cx="31270" cy="29079"/>
            </a:xfrm>
            <a:custGeom>
              <a:avLst/>
              <a:gdLst>
                <a:gd name="connsiteX0" fmla="*/ 0 w 31270"/>
                <a:gd name="connsiteY0" fmla="*/ 0 h 29079"/>
                <a:gd name="connsiteX1" fmla="*/ 31270 w 31270"/>
                <a:gd name="connsiteY1" fmla="*/ 0 h 29079"/>
                <a:gd name="connsiteX2" fmla="*/ 31270 w 31270"/>
                <a:gd name="connsiteY2" fmla="*/ 29080 h 29079"/>
                <a:gd name="connsiteX3" fmla="*/ 0 w 31270"/>
                <a:gd name="connsiteY3" fmla="*/ 29080 h 29079"/>
              </a:gdLst>
              <a:ahLst/>
              <a:cxnLst>
                <a:cxn ang="0">
                  <a:pos x="connsiteX0" y="connsiteY0"/>
                </a:cxn>
                <a:cxn ang="0">
                  <a:pos x="connsiteX1" y="connsiteY1"/>
                </a:cxn>
                <a:cxn ang="0">
                  <a:pos x="connsiteX2" y="connsiteY2"/>
                </a:cxn>
                <a:cxn ang="0">
                  <a:pos x="connsiteX3" y="connsiteY3"/>
                </a:cxn>
              </a:cxnLst>
              <a:rect l="l" t="t" r="r" b="b"/>
              <a:pathLst>
                <a:path w="31270" h="29079">
                  <a:moveTo>
                    <a:pt x="0" y="0"/>
                  </a:moveTo>
                  <a:lnTo>
                    <a:pt x="31270" y="0"/>
                  </a:lnTo>
                  <a:lnTo>
                    <a:pt x="31270" y="29080"/>
                  </a:lnTo>
                  <a:lnTo>
                    <a:pt x="0" y="29080"/>
                  </a:lnTo>
                  <a:close/>
                </a:path>
              </a:pathLst>
            </a:custGeom>
            <a:grpFill/>
            <a:ln w="9525" cap="rnd">
              <a:solidFill>
                <a:schemeClr val="accent1"/>
              </a:solidFill>
              <a:prstDash val="solid"/>
              <a:round/>
            </a:ln>
          </p:spPr>
          <p:txBody>
            <a:bodyPr rtlCol="0" anchor="ctr"/>
            <a:lstStyle/>
            <a:p>
              <a:endParaRPr lang="en-US" dirty="0"/>
            </a:p>
          </p:txBody>
        </p:sp>
        <p:sp>
          <p:nvSpPr>
            <p:cNvPr id="715" name="Freeform: Shape 139"/>
            <p:cNvSpPr/>
            <p:nvPr/>
          </p:nvSpPr>
          <p:spPr>
            <a:xfrm>
              <a:off x="6634753" y="3204124"/>
              <a:ext cx="692477" cy="35518"/>
            </a:xfrm>
            <a:custGeom>
              <a:avLst/>
              <a:gdLst>
                <a:gd name="connsiteX0" fmla="*/ 0 w 692477"/>
                <a:gd name="connsiteY0" fmla="*/ 0 h 35518"/>
                <a:gd name="connsiteX1" fmla="*/ 692477 w 692477"/>
                <a:gd name="connsiteY1" fmla="*/ 0 h 35518"/>
                <a:gd name="connsiteX2" fmla="*/ 692477 w 692477"/>
                <a:gd name="connsiteY2" fmla="*/ 35519 h 35518"/>
                <a:gd name="connsiteX3" fmla="*/ 0 w 692477"/>
                <a:gd name="connsiteY3" fmla="*/ 35519 h 35518"/>
              </a:gdLst>
              <a:ahLst/>
              <a:cxnLst>
                <a:cxn ang="0">
                  <a:pos x="connsiteX0" y="connsiteY0"/>
                </a:cxn>
                <a:cxn ang="0">
                  <a:pos x="connsiteX1" y="connsiteY1"/>
                </a:cxn>
                <a:cxn ang="0">
                  <a:pos x="connsiteX2" y="connsiteY2"/>
                </a:cxn>
                <a:cxn ang="0">
                  <a:pos x="connsiteX3" y="connsiteY3"/>
                </a:cxn>
              </a:cxnLst>
              <a:rect l="l" t="t" r="r" b="b"/>
              <a:pathLst>
                <a:path w="692477" h="35518">
                  <a:moveTo>
                    <a:pt x="0" y="0"/>
                  </a:moveTo>
                  <a:lnTo>
                    <a:pt x="692477" y="0"/>
                  </a:lnTo>
                  <a:lnTo>
                    <a:pt x="692477" y="35519"/>
                  </a:lnTo>
                  <a:lnTo>
                    <a:pt x="0" y="35519"/>
                  </a:lnTo>
                  <a:close/>
                </a:path>
              </a:pathLst>
            </a:custGeom>
            <a:grpFill/>
            <a:ln w="9525" cap="rnd">
              <a:solidFill>
                <a:schemeClr val="accent1"/>
              </a:solidFill>
              <a:prstDash val="solid"/>
              <a:round/>
            </a:ln>
          </p:spPr>
          <p:txBody>
            <a:bodyPr rtlCol="0" anchor="ctr"/>
            <a:lstStyle/>
            <a:p>
              <a:endParaRPr lang="en-US" dirty="0"/>
            </a:p>
          </p:txBody>
        </p:sp>
        <p:sp>
          <p:nvSpPr>
            <p:cNvPr id="716" name="Freeform: Shape 140"/>
            <p:cNvSpPr/>
            <p:nvPr/>
          </p:nvSpPr>
          <p:spPr>
            <a:xfrm>
              <a:off x="6653441" y="3106321"/>
              <a:ext cx="655081" cy="19773"/>
            </a:xfrm>
            <a:custGeom>
              <a:avLst/>
              <a:gdLst>
                <a:gd name="connsiteX0" fmla="*/ 0 w 655081"/>
                <a:gd name="connsiteY0" fmla="*/ 0 h 19773"/>
                <a:gd name="connsiteX1" fmla="*/ 655082 w 655081"/>
                <a:gd name="connsiteY1" fmla="*/ 0 h 19773"/>
                <a:gd name="connsiteX2" fmla="*/ 655082 w 655081"/>
                <a:gd name="connsiteY2" fmla="*/ 19774 h 19773"/>
                <a:gd name="connsiteX3" fmla="*/ 0 w 655081"/>
                <a:gd name="connsiteY3" fmla="*/ 19774 h 19773"/>
              </a:gdLst>
              <a:ahLst/>
              <a:cxnLst>
                <a:cxn ang="0">
                  <a:pos x="connsiteX0" y="connsiteY0"/>
                </a:cxn>
                <a:cxn ang="0">
                  <a:pos x="connsiteX1" y="connsiteY1"/>
                </a:cxn>
                <a:cxn ang="0">
                  <a:pos x="connsiteX2" y="connsiteY2"/>
                </a:cxn>
                <a:cxn ang="0">
                  <a:pos x="connsiteX3" y="connsiteY3"/>
                </a:cxn>
              </a:cxnLst>
              <a:rect l="l" t="t" r="r" b="b"/>
              <a:pathLst>
                <a:path w="655081" h="19773">
                  <a:moveTo>
                    <a:pt x="0" y="0"/>
                  </a:moveTo>
                  <a:lnTo>
                    <a:pt x="655082" y="0"/>
                  </a:lnTo>
                  <a:lnTo>
                    <a:pt x="655082" y="19774"/>
                  </a:lnTo>
                  <a:lnTo>
                    <a:pt x="0" y="19774"/>
                  </a:lnTo>
                  <a:close/>
                </a:path>
              </a:pathLst>
            </a:custGeom>
            <a:grpFill/>
            <a:ln w="9525" cap="rnd">
              <a:solidFill>
                <a:schemeClr val="accent1"/>
              </a:solidFill>
              <a:prstDash val="solid"/>
              <a:round/>
            </a:ln>
          </p:spPr>
          <p:txBody>
            <a:bodyPr rtlCol="0" anchor="ctr"/>
            <a:lstStyle/>
            <a:p>
              <a:endParaRPr lang="en-US" dirty="0"/>
            </a:p>
          </p:txBody>
        </p:sp>
        <p:grpSp>
          <p:nvGrpSpPr>
            <p:cNvPr id="717" name="Graphic 3"/>
            <p:cNvGrpSpPr/>
            <p:nvPr/>
          </p:nvGrpSpPr>
          <p:grpSpPr>
            <a:xfrm>
              <a:off x="6659899" y="3126095"/>
              <a:ext cx="642175" cy="78028"/>
              <a:chOff x="6659899" y="3126095"/>
              <a:chExt cx="642175" cy="78028"/>
            </a:xfrm>
            <a:grpFill/>
          </p:grpSpPr>
          <p:sp>
            <p:nvSpPr>
              <p:cNvPr id="748" name="Freeform: Shape 142"/>
              <p:cNvSpPr/>
              <p:nvPr/>
            </p:nvSpPr>
            <p:spPr>
              <a:xfrm>
                <a:off x="6959850" y="3126095"/>
                <a:ext cx="42271" cy="78028"/>
              </a:xfrm>
              <a:custGeom>
                <a:avLst/>
                <a:gdLst>
                  <a:gd name="connsiteX0" fmla="*/ 0 w 42271"/>
                  <a:gd name="connsiteY0" fmla="*/ 0 h 78028"/>
                  <a:gd name="connsiteX1" fmla="*/ 42272 w 42271"/>
                  <a:gd name="connsiteY1" fmla="*/ 0 h 78028"/>
                  <a:gd name="connsiteX2" fmla="*/ 42272 w 42271"/>
                  <a:gd name="connsiteY2" fmla="*/ 78029 h 78028"/>
                  <a:gd name="connsiteX3" fmla="*/ 0 w 42271"/>
                  <a:gd name="connsiteY3" fmla="*/ 78029 h 78028"/>
                </a:gdLst>
                <a:ahLst/>
                <a:cxnLst>
                  <a:cxn ang="0">
                    <a:pos x="connsiteX0" y="connsiteY0"/>
                  </a:cxn>
                  <a:cxn ang="0">
                    <a:pos x="connsiteX1" y="connsiteY1"/>
                  </a:cxn>
                  <a:cxn ang="0">
                    <a:pos x="connsiteX2" y="connsiteY2"/>
                  </a:cxn>
                  <a:cxn ang="0">
                    <a:pos x="connsiteX3" y="connsiteY3"/>
                  </a:cxn>
                </a:cxnLst>
                <a:rect l="l" t="t" r="r" b="b"/>
                <a:pathLst>
                  <a:path w="42271" h="78028">
                    <a:moveTo>
                      <a:pt x="0" y="0"/>
                    </a:moveTo>
                    <a:lnTo>
                      <a:pt x="42272" y="0"/>
                    </a:lnTo>
                    <a:lnTo>
                      <a:pt x="42272" y="78029"/>
                    </a:lnTo>
                    <a:lnTo>
                      <a:pt x="0" y="78029"/>
                    </a:lnTo>
                    <a:close/>
                  </a:path>
                </a:pathLst>
              </a:custGeom>
              <a:grpFill/>
              <a:ln w="9525" cap="rnd">
                <a:solidFill>
                  <a:schemeClr val="accent1"/>
                </a:solidFill>
                <a:prstDash val="solid"/>
                <a:round/>
              </a:ln>
            </p:spPr>
            <p:txBody>
              <a:bodyPr rtlCol="0" anchor="ctr"/>
              <a:lstStyle/>
              <a:p>
                <a:endParaRPr lang="en-US" dirty="0"/>
              </a:p>
            </p:txBody>
          </p:sp>
          <p:sp>
            <p:nvSpPr>
              <p:cNvPr id="749" name="Freeform: Shape 143"/>
              <p:cNvSpPr/>
              <p:nvPr/>
            </p:nvSpPr>
            <p:spPr>
              <a:xfrm>
                <a:off x="6933676" y="3126095"/>
                <a:ext cx="26174" cy="78028"/>
              </a:xfrm>
              <a:custGeom>
                <a:avLst/>
                <a:gdLst>
                  <a:gd name="connsiteX0" fmla="*/ 0 w 26174"/>
                  <a:gd name="connsiteY0" fmla="*/ 0 h 78028"/>
                  <a:gd name="connsiteX1" fmla="*/ 26175 w 26174"/>
                  <a:gd name="connsiteY1" fmla="*/ 0 h 78028"/>
                  <a:gd name="connsiteX2" fmla="*/ 26175 w 26174"/>
                  <a:gd name="connsiteY2" fmla="*/ 78029 h 78028"/>
                  <a:gd name="connsiteX3" fmla="*/ 0 w 26174"/>
                  <a:gd name="connsiteY3" fmla="*/ 78029 h 78028"/>
                </a:gdLst>
                <a:ahLst/>
                <a:cxnLst>
                  <a:cxn ang="0">
                    <a:pos x="connsiteX0" y="connsiteY0"/>
                  </a:cxn>
                  <a:cxn ang="0">
                    <a:pos x="connsiteX1" y="connsiteY1"/>
                  </a:cxn>
                  <a:cxn ang="0">
                    <a:pos x="connsiteX2" y="connsiteY2"/>
                  </a:cxn>
                  <a:cxn ang="0">
                    <a:pos x="connsiteX3" y="connsiteY3"/>
                  </a:cxn>
                </a:cxnLst>
                <a:rect l="l" t="t" r="r" b="b"/>
                <a:pathLst>
                  <a:path w="26174" h="78028">
                    <a:moveTo>
                      <a:pt x="0" y="0"/>
                    </a:moveTo>
                    <a:lnTo>
                      <a:pt x="26175" y="0"/>
                    </a:lnTo>
                    <a:lnTo>
                      <a:pt x="26175" y="78029"/>
                    </a:lnTo>
                    <a:lnTo>
                      <a:pt x="0" y="78029"/>
                    </a:lnTo>
                    <a:close/>
                  </a:path>
                </a:pathLst>
              </a:custGeom>
              <a:grpFill/>
              <a:ln w="9525" cap="rnd">
                <a:solidFill>
                  <a:schemeClr val="accent1"/>
                </a:solidFill>
                <a:prstDash val="solid"/>
                <a:round/>
              </a:ln>
            </p:spPr>
            <p:txBody>
              <a:bodyPr rtlCol="0" anchor="ctr"/>
              <a:lstStyle/>
              <a:p>
                <a:endParaRPr lang="en-US" dirty="0"/>
              </a:p>
            </p:txBody>
          </p:sp>
          <p:sp>
            <p:nvSpPr>
              <p:cNvPr id="750" name="Freeform: Shape 144"/>
              <p:cNvSpPr/>
              <p:nvPr/>
            </p:nvSpPr>
            <p:spPr>
              <a:xfrm>
                <a:off x="6891413" y="3126095"/>
                <a:ext cx="42271" cy="78028"/>
              </a:xfrm>
              <a:custGeom>
                <a:avLst/>
                <a:gdLst>
                  <a:gd name="connsiteX0" fmla="*/ 0 w 42271"/>
                  <a:gd name="connsiteY0" fmla="*/ 0 h 78028"/>
                  <a:gd name="connsiteX1" fmla="*/ 42272 w 42271"/>
                  <a:gd name="connsiteY1" fmla="*/ 0 h 78028"/>
                  <a:gd name="connsiteX2" fmla="*/ 42272 w 42271"/>
                  <a:gd name="connsiteY2" fmla="*/ 78029 h 78028"/>
                  <a:gd name="connsiteX3" fmla="*/ 0 w 42271"/>
                  <a:gd name="connsiteY3" fmla="*/ 78029 h 78028"/>
                </a:gdLst>
                <a:ahLst/>
                <a:cxnLst>
                  <a:cxn ang="0">
                    <a:pos x="connsiteX0" y="connsiteY0"/>
                  </a:cxn>
                  <a:cxn ang="0">
                    <a:pos x="connsiteX1" y="connsiteY1"/>
                  </a:cxn>
                  <a:cxn ang="0">
                    <a:pos x="connsiteX2" y="connsiteY2"/>
                  </a:cxn>
                  <a:cxn ang="0">
                    <a:pos x="connsiteX3" y="connsiteY3"/>
                  </a:cxn>
                </a:cxnLst>
                <a:rect l="l" t="t" r="r" b="b"/>
                <a:pathLst>
                  <a:path w="42271" h="78028">
                    <a:moveTo>
                      <a:pt x="0" y="0"/>
                    </a:moveTo>
                    <a:lnTo>
                      <a:pt x="42272" y="0"/>
                    </a:lnTo>
                    <a:lnTo>
                      <a:pt x="42272" y="78029"/>
                    </a:lnTo>
                    <a:lnTo>
                      <a:pt x="0" y="78029"/>
                    </a:lnTo>
                    <a:close/>
                  </a:path>
                </a:pathLst>
              </a:custGeom>
              <a:grpFill/>
              <a:ln w="9525" cap="rnd">
                <a:solidFill>
                  <a:schemeClr val="accent1"/>
                </a:solidFill>
                <a:prstDash val="solid"/>
                <a:round/>
              </a:ln>
            </p:spPr>
            <p:txBody>
              <a:bodyPr rtlCol="0" anchor="ctr"/>
              <a:lstStyle/>
              <a:p>
                <a:endParaRPr lang="en-US" dirty="0"/>
              </a:p>
            </p:txBody>
          </p:sp>
          <p:sp>
            <p:nvSpPr>
              <p:cNvPr id="751" name="Freeform: Shape 145"/>
              <p:cNvSpPr/>
              <p:nvPr/>
            </p:nvSpPr>
            <p:spPr>
              <a:xfrm>
                <a:off x="6865239" y="3126095"/>
                <a:ext cx="26174" cy="78028"/>
              </a:xfrm>
              <a:custGeom>
                <a:avLst/>
                <a:gdLst>
                  <a:gd name="connsiteX0" fmla="*/ 0 w 26174"/>
                  <a:gd name="connsiteY0" fmla="*/ 0 h 78028"/>
                  <a:gd name="connsiteX1" fmla="*/ 26175 w 26174"/>
                  <a:gd name="connsiteY1" fmla="*/ 0 h 78028"/>
                  <a:gd name="connsiteX2" fmla="*/ 26175 w 26174"/>
                  <a:gd name="connsiteY2" fmla="*/ 78029 h 78028"/>
                  <a:gd name="connsiteX3" fmla="*/ 0 w 26174"/>
                  <a:gd name="connsiteY3" fmla="*/ 78029 h 78028"/>
                </a:gdLst>
                <a:ahLst/>
                <a:cxnLst>
                  <a:cxn ang="0">
                    <a:pos x="connsiteX0" y="connsiteY0"/>
                  </a:cxn>
                  <a:cxn ang="0">
                    <a:pos x="connsiteX1" y="connsiteY1"/>
                  </a:cxn>
                  <a:cxn ang="0">
                    <a:pos x="connsiteX2" y="connsiteY2"/>
                  </a:cxn>
                  <a:cxn ang="0">
                    <a:pos x="connsiteX3" y="connsiteY3"/>
                  </a:cxn>
                </a:cxnLst>
                <a:rect l="l" t="t" r="r" b="b"/>
                <a:pathLst>
                  <a:path w="26174" h="78028">
                    <a:moveTo>
                      <a:pt x="0" y="0"/>
                    </a:moveTo>
                    <a:lnTo>
                      <a:pt x="26175" y="0"/>
                    </a:lnTo>
                    <a:lnTo>
                      <a:pt x="26175" y="78029"/>
                    </a:lnTo>
                    <a:lnTo>
                      <a:pt x="0" y="78029"/>
                    </a:lnTo>
                    <a:close/>
                  </a:path>
                </a:pathLst>
              </a:custGeom>
              <a:grpFill/>
              <a:ln w="9525" cap="rnd">
                <a:solidFill>
                  <a:schemeClr val="accent1"/>
                </a:solidFill>
                <a:prstDash val="solid"/>
                <a:round/>
              </a:ln>
            </p:spPr>
            <p:txBody>
              <a:bodyPr rtlCol="0" anchor="ctr"/>
              <a:lstStyle/>
              <a:p>
                <a:endParaRPr lang="en-US" dirty="0"/>
              </a:p>
            </p:txBody>
          </p:sp>
          <p:sp>
            <p:nvSpPr>
              <p:cNvPr id="752" name="Freeform: Shape 146"/>
              <p:cNvSpPr/>
              <p:nvPr/>
            </p:nvSpPr>
            <p:spPr>
              <a:xfrm>
                <a:off x="6822957" y="3126095"/>
                <a:ext cx="42271" cy="78028"/>
              </a:xfrm>
              <a:custGeom>
                <a:avLst/>
                <a:gdLst>
                  <a:gd name="connsiteX0" fmla="*/ 0 w 42271"/>
                  <a:gd name="connsiteY0" fmla="*/ 0 h 78028"/>
                  <a:gd name="connsiteX1" fmla="*/ 42272 w 42271"/>
                  <a:gd name="connsiteY1" fmla="*/ 0 h 78028"/>
                  <a:gd name="connsiteX2" fmla="*/ 42272 w 42271"/>
                  <a:gd name="connsiteY2" fmla="*/ 78029 h 78028"/>
                  <a:gd name="connsiteX3" fmla="*/ 0 w 42271"/>
                  <a:gd name="connsiteY3" fmla="*/ 78029 h 78028"/>
                </a:gdLst>
                <a:ahLst/>
                <a:cxnLst>
                  <a:cxn ang="0">
                    <a:pos x="connsiteX0" y="connsiteY0"/>
                  </a:cxn>
                  <a:cxn ang="0">
                    <a:pos x="connsiteX1" y="connsiteY1"/>
                  </a:cxn>
                  <a:cxn ang="0">
                    <a:pos x="connsiteX2" y="connsiteY2"/>
                  </a:cxn>
                  <a:cxn ang="0">
                    <a:pos x="connsiteX3" y="connsiteY3"/>
                  </a:cxn>
                </a:cxnLst>
                <a:rect l="l" t="t" r="r" b="b"/>
                <a:pathLst>
                  <a:path w="42271" h="78028">
                    <a:moveTo>
                      <a:pt x="0" y="0"/>
                    </a:moveTo>
                    <a:lnTo>
                      <a:pt x="42272" y="0"/>
                    </a:lnTo>
                    <a:lnTo>
                      <a:pt x="42272" y="78029"/>
                    </a:lnTo>
                    <a:lnTo>
                      <a:pt x="0" y="78029"/>
                    </a:lnTo>
                    <a:close/>
                  </a:path>
                </a:pathLst>
              </a:custGeom>
              <a:grpFill/>
              <a:ln w="9525" cap="rnd">
                <a:solidFill>
                  <a:schemeClr val="accent1"/>
                </a:solidFill>
                <a:prstDash val="solid"/>
                <a:round/>
              </a:ln>
            </p:spPr>
            <p:txBody>
              <a:bodyPr rtlCol="0" anchor="ctr"/>
              <a:lstStyle/>
              <a:p>
                <a:endParaRPr lang="en-US" dirty="0"/>
              </a:p>
            </p:txBody>
          </p:sp>
          <p:sp>
            <p:nvSpPr>
              <p:cNvPr id="753" name="Freeform: Shape 147"/>
              <p:cNvSpPr/>
              <p:nvPr/>
            </p:nvSpPr>
            <p:spPr>
              <a:xfrm>
                <a:off x="6796782" y="3126095"/>
                <a:ext cx="26174" cy="78028"/>
              </a:xfrm>
              <a:custGeom>
                <a:avLst/>
                <a:gdLst>
                  <a:gd name="connsiteX0" fmla="*/ 0 w 26174"/>
                  <a:gd name="connsiteY0" fmla="*/ 0 h 78028"/>
                  <a:gd name="connsiteX1" fmla="*/ 26175 w 26174"/>
                  <a:gd name="connsiteY1" fmla="*/ 0 h 78028"/>
                  <a:gd name="connsiteX2" fmla="*/ 26175 w 26174"/>
                  <a:gd name="connsiteY2" fmla="*/ 78029 h 78028"/>
                  <a:gd name="connsiteX3" fmla="*/ 0 w 26174"/>
                  <a:gd name="connsiteY3" fmla="*/ 78029 h 78028"/>
                </a:gdLst>
                <a:ahLst/>
                <a:cxnLst>
                  <a:cxn ang="0">
                    <a:pos x="connsiteX0" y="connsiteY0"/>
                  </a:cxn>
                  <a:cxn ang="0">
                    <a:pos x="connsiteX1" y="connsiteY1"/>
                  </a:cxn>
                  <a:cxn ang="0">
                    <a:pos x="connsiteX2" y="connsiteY2"/>
                  </a:cxn>
                  <a:cxn ang="0">
                    <a:pos x="connsiteX3" y="connsiteY3"/>
                  </a:cxn>
                </a:cxnLst>
                <a:rect l="l" t="t" r="r" b="b"/>
                <a:pathLst>
                  <a:path w="26174" h="78028">
                    <a:moveTo>
                      <a:pt x="0" y="0"/>
                    </a:moveTo>
                    <a:lnTo>
                      <a:pt x="26175" y="0"/>
                    </a:lnTo>
                    <a:lnTo>
                      <a:pt x="26175" y="78029"/>
                    </a:lnTo>
                    <a:lnTo>
                      <a:pt x="0" y="78029"/>
                    </a:lnTo>
                    <a:close/>
                  </a:path>
                </a:pathLst>
              </a:custGeom>
              <a:grpFill/>
              <a:ln w="9525" cap="rnd">
                <a:solidFill>
                  <a:schemeClr val="accent1"/>
                </a:solidFill>
                <a:prstDash val="solid"/>
                <a:round/>
              </a:ln>
            </p:spPr>
            <p:txBody>
              <a:bodyPr rtlCol="0" anchor="ctr"/>
              <a:lstStyle/>
              <a:p>
                <a:endParaRPr lang="en-US" dirty="0"/>
              </a:p>
            </p:txBody>
          </p:sp>
          <p:sp>
            <p:nvSpPr>
              <p:cNvPr id="754" name="Freeform: Shape 148"/>
              <p:cNvSpPr/>
              <p:nvPr/>
            </p:nvSpPr>
            <p:spPr>
              <a:xfrm>
                <a:off x="6754520" y="3126095"/>
                <a:ext cx="42271" cy="78028"/>
              </a:xfrm>
              <a:custGeom>
                <a:avLst/>
                <a:gdLst>
                  <a:gd name="connsiteX0" fmla="*/ 0 w 42271"/>
                  <a:gd name="connsiteY0" fmla="*/ 0 h 78028"/>
                  <a:gd name="connsiteX1" fmla="*/ 42272 w 42271"/>
                  <a:gd name="connsiteY1" fmla="*/ 0 h 78028"/>
                  <a:gd name="connsiteX2" fmla="*/ 42272 w 42271"/>
                  <a:gd name="connsiteY2" fmla="*/ 78029 h 78028"/>
                  <a:gd name="connsiteX3" fmla="*/ 0 w 42271"/>
                  <a:gd name="connsiteY3" fmla="*/ 78029 h 78028"/>
                </a:gdLst>
                <a:ahLst/>
                <a:cxnLst>
                  <a:cxn ang="0">
                    <a:pos x="connsiteX0" y="connsiteY0"/>
                  </a:cxn>
                  <a:cxn ang="0">
                    <a:pos x="connsiteX1" y="connsiteY1"/>
                  </a:cxn>
                  <a:cxn ang="0">
                    <a:pos x="connsiteX2" y="connsiteY2"/>
                  </a:cxn>
                  <a:cxn ang="0">
                    <a:pos x="connsiteX3" y="connsiteY3"/>
                  </a:cxn>
                </a:cxnLst>
                <a:rect l="l" t="t" r="r" b="b"/>
                <a:pathLst>
                  <a:path w="42271" h="78028">
                    <a:moveTo>
                      <a:pt x="0" y="0"/>
                    </a:moveTo>
                    <a:lnTo>
                      <a:pt x="42272" y="0"/>
                    </a:lnTo>
                    <a:lnTo>
                      <a:pt x="42272" y="78029"/>
                    </a:lnTo>
                    <a:lnTo>
                      <a:pt x="0" y="78029"/>
                    </a:lnTo>
                    <a:close/>
                  </a:path>
                </a:pathLst>
              </a:custGeom>
              <a:grpFill/>
              <a:ln w="9525" cap="rnd">
                <a:solidFill>
                  <a:schemeClr val="accent1"/>
                </a:solidFill>
                <a:prstDash val="solid"/>
                <a:round/>
              </a:ln>
            </p:spPr>
            <p:txBody>
              <a:bodyPr rtlCol="0" anchor="ctr"/>
              <a:lstStyle/>
              <a:p>
                <a:endParaRPr lang="en-US" dirty="0"/>
              </a:p>
            </p:txBody>
          </p:sp>
          <p:sp>
            <p:nvSpPr>
              <p:cNvPr id="755" name="Freeform: Shape 149"/>
              <p:cNvSpPr/>
              <p:nvPr/>
            </p:nvSpPr>
            <p:spPr>
              <a:xfrm>
                <a:off x="6728345" y="3126095"/>
                <a:ext cx="26174" cy="78028"/>
              </a:xfrm>
              <a:custGeom>
                <a:avLst/>
                <a:gdLst>
                  <a:gd name="connsiteX0" fmla="*/ 0 w 26174"/>
                  <a:gd name="connsiteY0" fmla="*/ 0 h 78028"/>
                  <a:gd name="connsiteX1" fmla="*/ 26175 w 26174"/>
                  <a:gd name="connsiteY1" fmla="*/ 0 h 78028"/>
                  <a:gd name="connsiteX2" fmla="*/ 26175 w 26174"/>
                  <a:gd name="connsiteY2" fmla="*/ 78029 h 78028"/>
                  <a:gd name="connsiteX3" fmla="*/ 0 w 26174"/>
                  <a:gd name="connsiteY3" fmla="*/ 78029 h 78028"/>
                </a:gdLst>
                <a:ahLst/>
                <a:cxnLst>
                  <a:cxn ang="0">
                    <a:pos x="connsiteX0" y="connsiteY0"/>
                  </a:cxn>
                  <a:cxn ang="0">
                    <a:pos x="connsiteX1" y="connsiteY1"/>
                  </a:cxn>
                  <a:cxn ang="0">
                    <a:pos x="connsiteX2" y="connsiteY2"/>
                  </a:cxn>
                  <a:cxn ang="0">
                    <a:pos x="connsiteX3" y="connsiteY3"/>
                  </a:cxn>
                </a:cxnLst>
                <a:rect l="l" t="t" r="r" b="b"/>
                <a:pathLst>
                  <a:path w="26174" h="78028">
                    <a:moveTo>
                      <a:pt x="0" y="0"/>
                    </a:moveTo>
                    <a:lnTo>
                      <a:pt x="26175" y="0"/>
                    </a:lnTo>
                    <a:lnTo>
                      <a:pt x="26175" y="78029"/>
                    </a:lnTo>
                    <a:lnTo>
                      <a:pt x="0" y="78029"/>
                    </a:lnTo>
                    <a:close/>
                  </a:path>
                </a:pathLst>
              </a:custGeom>
              <a:grpFill/>
              <a:ln w="9525" cap="rnd">
                <a:solidFill>
                  <a:schemeClr val="accent1"/>
                </a:solidFill>
                <a:prstDash val="solid"/>
                <a:round/>
              </a:ln>
            </p:spPr>
            <p:txBody>
              <a:bodyPr rtlCol="0" anchor="ctr"/>
              <a:lstStyle/>
              <a:p>
                <a:endParaRPr lang="en-US" dirty="0"/>
              </a:p>
            </p:txBody>
          </p:sp>
          <p:sp>
            <p:nvSpPr>
              <p:cNvPr id="756" name="Freeform: Shape 150"/>
              <p:cNvSpPr/>
              <p:nvPr/>
            </p:nvSpPr>
            <p:spPr>
              <a:xfrm>
                <a:off x="6686073" y="3126095"/>
                <a:ext cx="42271" cy="78028"/>
              </a:xfrm>
              <a:custGeom>
                <a:avLst/>
                <a:gdLst>
                  <a:gd name="connsiteX0" fmla="*/ 0 w 42271"/>
                  <a:gd name="connsiteY0" fmla="*/ 0 h 78028"/>
                  <a:gd name="connsiteX1" fmla="*/ 42272 w 42271"/>
                  <a:gd name="connsiteY1" fmla="*/ 0 h 78028"/>
                  <a:gd name="connsiteX2" fmla="*/ 42272 w 42271"/>
                  <a:gd name="connsiteY2" fmla="*/ 78029 h 78028"/>
                  <a:gd name="connsiteX3" fmla="*/ 0 w 42271"/>
                  <a:gd name="connsiteY3" fmla="*/ 78029 h 78028"/>
                </a:gdLst>
                <a:ahLst/>
                <a:cxnLst>
                  <a:cxn ang="0">
                    <a:pos x="connsiteX0" y="connsiteY0"/>
                  </a:cxn>
                  <a:cxn ang="0">
                    <a:pos x="connsiteX1" y="connsiteY1"/>
                  </a:cxn>
                  <a:cxn ang="0">
                    <a:pos x="connsiteX2" y="connsiteY2"/>
                  </a:cxn>
                  <a:cxn ang="0">
                    <a:pos x="connsiteX3" y="connsiteY3"/>
                  </a:cxn>
                </a:cxnLst>
                <a:rect l="l" t="t" r="r" b="b"/>
                <a:pathLst>
                  <a:path w="42271" h="78028">
                    <a:moveTo>
                      <a:pt x="0" y="0"/>
                    </a:moveTo>
                    <a:lnTo>
                      <a:pt x="42272" y="0"/>
                    </a:lnTo>
                    <a:lnTo>
                      <a:pt x="42272" y="78029"/>
                    </a:lnTo>
                    <a:lnTo>
                      <a:pt x="0" y="78029"/>
                    </a:lnTo>
                    <a:close/>
                  </a:path>
                </a:pathLst>
              </a:custGeom>
              <a:grpFill/>
              <a:ln w="9525" cap="rnd">
                <a:solidFill>
                  <a:schemeClr val="accent1"/>
                </a:solidFill>
                <a:prstDash val="solid"/>
                <a:round/>
              </a:ln>
            </p:spPr>
            <p:txBody>
              <a:bodyPr rtlCol="0" anchor="ctr"/>
              <a:lstStyle/>
              <a:p>
                <a:endParaRPr lang="en-US" dirty="0"/>
              </a:p>
            </p:txBody>
          </p:sp>
          <p:sp>
            <p:nvSpPr>
              <p:cNvPr id="757" name="Freeform: Shape 151"/>
              <p:cNvSpPr/>
              <p:nvPr/>
            </p:nvSpPr>
            <p:spPr>
              <a:xfrm>
                <a:off x="6659899" y="3126095"/>
                <a:ext cx="26174" cy="78028"/>
              </a:xfrm>
              <a:custGeom>
                <a:avLst/>
                <a:gdLst>
                  <a:gd name="connsiteX0" fmla="*/ 0 w 26174"/>
                  <a:gd name="connsiteY0" fmla="*/ 0 h 78028"/>
                  <a:gd name="connsiteX1" fmla="*/ 26175 w 26174"/>
                  <a:gd name="connsiteY1" fmla="*/ 0 h 78028"/>
                  <a:gd name="connsiteX2" fmla="*/ 26175 w 26174"/>
                  <a:gd name="connsiteY2" fmla="*/ 78029 h 78028"/>
                  <a:gd name="connsiteX3" fmla="*/ 0 w 26174"/>
                  <a:gd name="connsiteY3" fmla="*/ 78029 h 78028"/>
                </a:gdLst>
                <a:ahLst/>
                <a:cxnLst>
                  <a:cxn ang="0">
                    <a:pos x="connsiteX0" y="connsiteY0"/>
                  </a:cxn>
                  <a:cxn ang="0">
                    <a:pos x="connsiteX1" y="connsiteY1"/>
                  </a:cxn>
                  <a:cxn ang="0">
                    <a:pos x="connsiteX2" y="connsiteY2"/>
                  </a:cxn>
                  <a:cxn ang="0">
                    <a:pos x="connsiteX3" y="connsiteY3"/>
                  </a:cxn>
                </a:cxnLst>
                <a:rect l="l" t="t" r="r" b="b"/>
                <a:pathLst>
                  <a:path w="26174" h="78028">
                    <a:moveTo>
                      <a:pt x="0" y="0"/>
                    </a:moveTo>
                    <a:lnTo>
                      <a:pt x="26175" y="0"/>
                    </a:lnTo>
                    <a:lnTo>
                      <a:pt x="26175" y="78029"/>
                    </a:lnTo>
                    <a:lnTo>
                      <a:pt x="0" y="78029"/>
                    </a:lnTo>
                    <a:close/>
                  </a:path>
                </a:pathLst>
              </a:custGeom>
              <a:grpFill/>
              <a:ln w="9525" cap="rnd">
                <a:solidFill>
                  <a:schemeClr val="accent1"/>
                </a:solidFill>
                <a:prstDash val="solid"/>
                <a:round/>
              </a:ln>
            </p:spPr>
            <p:txBody>
              <a:bodyPr rtlCol="0" anchor="ctr"/>
              <a:lstStyle/>
              <a:p>
                <a:endParaRPr lang="en-US" dirty="0"/>
              </a:p>
            </p:txBody>
          </p:sp>
          <p:sp>
            <p:nvSpPr>
              <p:cNvPr id="758" name="Freeform: Shape 152"/>
              <p:cNvSpPr/>
              <p:nvPr/>
            </p:nvSpPr>
            <p:spPr>
              <a:xfrm>
                <a:off x="7002122" y="3126095"/>
                <a:ext cx="26174" cy="78028"/>
              </a:xfrm>
              <a:custGeom>
                <a:avLst/>
                <a:gdLst>
                  <a:gd name="connsiteX0" fmla="*/ 0 w 26174"/>
                  <a:gd name="connsiteY0" fmla="*/ 0 h 78028"/>
                  <a:gd name="connsiteX1" fmla="*/ 26175 w 26174"/>
                  <a:gd name="connsiteY1" fmla="*/ 0 h 78028"/>
                  <a:gd name="connsiteX2" fmla="*/ 26175 w 26174"/>
                  <a:gd name="connsiteY2" fmla="*/ 78029 h 78028"/>
                  <a:gd name="connsiteX3" fmla="*/ 0 w 26174"/>
                  <a:gd name="connsiteY3" fmla="*/ 78029 h 78028"/>
                </a:gdLst>
                <a:ahLst/>
                <a:cxnLst>
                  <a:cxn ang="0">
                    <a:pos x="connsiteX0" y="connsiteY0"/>
                  </a:cxn>
                  <a:cxn ang="0">
                    <a:pos x="connsiteX1" y="connsiteY1"/>
                  </a:cxn>
                  <a:cxn ang="0">
                    <a:pos x="connsiteX2" y="connsiteY2"/>
                  </a:cxn>
                  <a:cxn ang="0">
                    <a:pos x="connsiteX3" y="connsiteY3"/>
                  </a:cxn>
                </a:cxnLst>
                <a:rect l="l" t="t" r="r" b="b"/>
                <a:pathLst>
                  <a:path w="26174" h="78028">
                    <a:moveTo>
                      <a:pt x="0" y="0"/>
                    </a:moveTo>
                    <a:lnTo>
                      <a:pt x="26175" y="0"/>
                    </a:lnTo>
                    <a:lnTo>
                      <a:pt x="26175" y="78029"/>
                    </a:lnTo>
                    <a:lnTo>
                      <a:pt x="0" y="78029"/>
                    </a:lnTo>
                    <a:close/>
                  </a:path>
                </a:pathLst>
              </a:custGeom>
              <a:grpFill/>
              <a:ln w="9525" cap="rnd">
                <a:solidFill>
                  <a:schemeClr val="accent1"/>
                </a:solidFill>
                <a:prstDash val="solid"/>
                <a:round/>
              </a:ln>
            </p:spPr>
            <p:txBody>
              <a:bodyPr rtlCol="0" anchor="ctr"/>
              <a:lstStyle/>
              <a:p>
                <a:endParaRPr lang="en-US" dirty="0"/>
              </a:p>
            </p:txBody>
          </p:sp>
          <p:sp>
            <p:nvSpPr>
              <p:cNvPr id="759" name="Freeform: Shape 153"/>
              <p:cNvSpPr/>
              <p:nvPr/>
            </p:nvSpPr>
            <p:spPr>
              <a:xfrm>
                <a:off x="7028297" y="3126095"/>
                <a:ext cx="42271" cy="78028"/>
              </a:xfrm>
              <a:custGeom>
                <a:avLst/>
                <a:gdLst>
                  <a:gd name="connsiteX0" fmla="*/ 0 w 42271"/>
                  <a:gd name="connsiteY0" fmla="*/ 0 h 78028"/>
                  <a:gd name="connsiteX1" fmla="*/ 42272 w 42271"/>
                  <a:gd name="connsiteY1" fmla="*/ 0 h 78028"/>
                  <a:gd name="connsiteX2" fmla="*/ 42272 w 42271"/>
                  <a:gd name="connsiteY2" fmla="*/ 78029 h 78028"/>
                  <a:gd name="connsiteX3" fmla="*/ 0 w 42271"/>
                  <a:gd name="connsiteY3" fmla="*/ 78029 h 78028"/>
                </a:gdLst>
                <a:ahLst/>
                <a:cxnLst>
                  <a:cxn ang="0">
                    <a:pos x="connsiteX0" y="connsiteY0"/>
                  </a:cxn>
                  <a:cxn ang="0">
                    <a:pos x="connsiteX1" y="connsiteY1"/>
                  </a:cxn>
                  <a:cxn ang="0">
                    <a:pos x="connsiteX2" y="connsiteY2"/>
                  </a:cxn>
                  <a:cxn ang="0">
                    <a:pos x="connsiteX3" y="connsiteY3"/>
                  </a:cxn>
                </a:cxnLst>
                <a:rect l="l" t="t" r="r" b="b"/>
                <a:pathLst>
                  <a:path w="42271" h="78028">
                    <a:moveTo>
                      <a:pt x="0" y="0"/>
                    </a:moveTo>
                    <a:lnTo>
                      <a:pt x="42272" y="0"/>
                    </a:lnTo>
                    <a:lnTo>
                      <a:pt x="42272" y="78029"/>
                    </a:lnTo>
                    <a:lnTo>
                      <a:pt x="0" y="78029"/>
                    </a:lnTo>
                    <a:close/>
                  </a:path>
                </a:pathLst>
              </a:custGeom>
              <a:grpFill/>
              <a:ln w="9525" cap="rnd">
                <a:solidFill>
                  <a:schemeClr val="accent1"/>
                </a:solidFill>
                <a:prstDash val="solid"/>
                <a:round/>
              </a:ln>
            </p:spPr>
            <p:txBody>
              <a:bodyPr rtlCol="0" anchor="ctr"/>
              <a:lstStyle/>
              <a:p>
                <a:endParaRPr lang="en-US" dirty="0"/>
              </a:p>
            </p:txBody>
          </p:sp>
          <p:sp>
            <p:nvSpPr>
              <p:cNvPr id="760" name="Freeform: Shape 154"/>
              <p:cNvSpPr/>
              <p:nvPr/>
            </p:nvSpPr>
            <p:spPr>
              <a:xfrm>
                <a:off x="7070559" y="3126095"/>
                <a:ext cx="26174" cy="78028"/>
              </a:xfrm>
              <a:custGeom>
                <a:avLst/>
                <a:gdLst>
                  <a:gd name="connsiteX0" fmla="*/ 0 w 26174"/>
                  <a:gd name="connsiteY0" fmla="*/ 0 h 78028"/>
                  <a:gd name="connsiteX1" fmla="*/ 26175 w 26174"/>
                  <a:gd name="connsiteY1" fmla="*/ 0 h 78028"/>
                  <a:gd name="connsiteX2" fmla="*/ 26175 w 26174"/>
                  <a:gd name="connsiteY2" fmla="*/ 78029 h 78028"/>
                  <a:gd name="connsiteX3" fmla="*/ 0 w 26174"/>
                  <a:gd name="connsiteY3" fmla="*/ 78029 h 78028"/>
                </a:gdLst>
                <a:ahLst/>
                <a:cxnLst>
                  <a:cxn ang="0">
                    <a:pos x="connsiteX0" y="connsiteY0"/>
                  </a:cxn>
                  <a:cxn ang="0">
                    <a:pos x="connsiteX1" y="connsiteY1"/>
                  </a:cxn>
                  <a:cxn ang="0">
                    <a:pos x="connsiteX2" y="connsiteY2"/>
                  </a:cxn>
                  <a:cxn ang="0">
                    <a:pos x="connsiteX3" y="connsiteY3"/>
                  </a:cxn>
                </a:cxnLst>
                <a:rect l="l" t="t" r="r" b="b"/>
                <a:pathLst>
                  <a:path w="26174" h="78028">
                    <a:moveTo>
                      <a:pt x="0" y="0"/>
                    </a:moveTo>
                    <a:lnTo>
                      <a:pt x="26175" y="0"/>
                    </a:lnTo>
                    <a:lnTo>
                      <a:pt x="26175" y="78029"/>
                    </a:lnTo>
                    <a:lnTo>
                      <a:pt x="0" y="78029"/>
                    </a:lnTo>
                    <a:close/>
                  </a:path>
                </a:pathLst>
              </a:custGeom>
              <a:grpFill/>
              <a:ln w="9525" cap="rnd">
                <a:solidFill>
                  <a:schemeClr val="accent1"/>
                </a:solidFill>
                <a:prstDash val="solid"/>
                <a:round/>
              </a:ln>
            </p:spPr>
            <p:txBody>
              <a:bodyPr rtlCol="0" anchor="ctr"/>
              <a:lstStyle/>
              <a:p>
                <a:endParaRPr lang="en-US" dirty="0"/>
              </a:p>
            </p:txBody>
          </p:sp>
          <p:sp>
            <p:nvSpPr>
              <p:cNvPr id="761" name="Freeform: Shape 155"/>
              <p:cNvSpPr/>
              <p:nvPr/>
            </p:nvSpPr>
            <p:spPr>
              <a:xfrm>
                <a:off x="7096734" y="3126095"/>
                <a:ext cx="42271" cy="78028"/>
              </a:xfrm>
              <a:custGeom>
                <a:avLst/>
                <a:gdLst>
                  <a:gd name="connsiteX0" fmla="*/ 0 w 42271"/>
                  <a:gd name="connsiteY0" fmla="*/ 0 h 78028"/>
                  <a:gd name="connsiteX1" fmla="*/ 42272 w 42271"/>
                  <a:gd name="connsiteY1" fmla="*/ 0 h 78028"/>
                  <a:gd name="connsiteX2" fmla="*/ 42272 w 42271"/>
                  <a:gd name="connsiteY2" fmla="*/ 78029 h 78028"/>
                  <a:gd name="connsiteX3" fmla="*/ 0 w 42271"/>
                  <a:gd name="connsiteY3" fmla="*/ 78029 h 78028"/>
                </a:gdLst>
                <a:ahLst/>
                <a:cxnLst>
                  <a:cxn ang="0">
                    <a:pos x="connsiteX0" y="connsiteY0"/>
                  </a:cxn>
                  <a:cxn ang="0">
                    <a:pos x="connsiteX1" y="connsiteY1"/>
                  </a:cxn>
                  <a:cxn ang="0">
                    <a:pos x="connsiteX2" y="connsiteY2"/>
                  </a:cxn>
                  <a:cxn ang="0">
                    <a:pos x="connsiteX3" y="connsiteY3"/>
                  </a:cxn>
                </a:cxnLst>
                <a:rect l="l" t="t" r="r" b="b"/>
                <a:pathLst>
                  <a:path w="42271" h="78028">
                    <a:moveTo>
                      <a:pt x="0" y="0"/>
                    </a:moveTo>
                    <a:lnTo>
                      <a:pt x="42272" y="0"/>
                    </a:lnTo>
                    <a:lnTo>
                      <a:pt x="42272" y="78029"/>
                    </a:lnTo>
                    <a:lnTo>
                      <a:pt x="0" y="78029"/>
                    </a:lnTo>
                    <a:close/>
                  </a:path>
                </a:pathLst>
              </a:custGeom>
              <a:grpFill/>
              <a:ln w="9525" cap="rnd">
                <a:solidFill>
                  <a:schemeClr val="accent1"/>
                </a:solidFill>
                <a:prstDash val="solid"/>
                <a:round/>
              </a:ln>
            </p:spPr>
            <p:txBody>
              <a:bodyPr rtlCol="0" anchor="ctr"/>
              <a:lstStyle/>
              <a:p>
                <a:endParaRPr lang="en-US" dirty="0"/>
              </a:p>
            </p:txBody>
          </p:sp>
          <p:sp>
            <p:nvSpPr>
              <p:cNvPr id="762" name="Freeform: Shape 156"/>
              <p:cNvSpPr/>
              <p:nvPr/>
            </p:nvSpPr>
            <p:spPr>
              <a:xfrm>
                <a:off x="7139016" y="3126095"/>
                <a:ext cx="26174" cy="78028"/>
              </a:xfrm>
              <a:custGeom>
                <a:avLst/>
                <a:gdLst>
                  <a:gd name="connsiteX0" fmla="*/ 0 w 26174"/>
                  <a:gd name="connsiteY0" fmla="*/ 0 h 78028"/>
                  <a:gd name="connsiteX1" fmla="*/ 26174 w 26174"/>
                  <a:gd name="connsiteY1" fmla="*/ 0 h 78028"/>
                  <a:gd name="connsiteX2" fmla="*/ 26174 w 26174"/>
                  <a:gd name="connsiteY2" fmla="*/ 78029 h 78028"/>
                  <a:gd name="connsiteX3" fmla="*/ 0 w 26174"/>
                  <a:gd name="connsiteY3" fmla="*/ 78029 h 78028"/>
                </a:gdLst>
                <a:ahLst/>
                <a:cxnLst>
                  <a:cxn ang="0">
                    <a:pos x="connsiteX0" y="connsiteY0"/>
                  </a:cxn>
                  <a:cxn ang="0">
                    <a:pos x="connsiteX1" y="connsiteY1"/>
                  </a:cxn>
                  <a:cxn ang="0">
                    <a:pos x="connsiteX2" y="connsiteY2"/>
                  </a:cxn>
                  <a:cxn ang="0">
                    <a:pos x="connsiteX3" y="connsiteY3"/>
                  </a:cxn>
                </a:cxnLst>
                <a:rect l="l" t="t" r="r" b="b"/>
                <a:pathLst>
                  <a:path w="26174" h="78028">
                    <a:moveTo>
                      <a:pt x="0" y="0"/>
                    </a:moveTo>
                    <a:lnTo>
                      <a:pt x="26174" y="0"/>
                    </a:lnTo>
                    <a:lnTo>
                      <a:pt x="26174" y="78029"/>
                    </a:lnTo>
                    <a:lnTo>
                      <a:pt x="0" y="78029"/>
                    </a:lnTo>
                    <a:close/>
                  </a:path>
                </a:pathLst>
              </a:custGeom>
              <a:grpFill/>
              <a:ln w="9525" cap="rnd">
                <a:solidFill>
                  <a:schemeClr val="accent1"/>
                </a:solidFill>
                <a:prstDash val="solid"/>
                <a:round/>
              </a:ln>
            </p:spPr>
            <p:txBody>
              <a:bodyPr rtlCol="0" anchor="ctr"/>
              <a:lstStyle/>
              <a:p>
                <a:endParaRPr lang="en-US" dirty="0"/>
              </a:p>
            </p:txBody>
          </p:sp>
          <p:sp>
            <p:nvSpPr>
              <p:cNvPr id="763" name="Freeform: Shape 157"/>
              <p:cNvSpPr/>
              <p:nvPr/>
            </p:nvSpPr>
            <p:spPr>
              <a:xfrm>
                <a:off x="7165190" y="3126095"/>
                <a:ext cx="42271" cy="78028"/>
              </a:xfrm>
              <a:custGeom>
                <a:avLst/>
                <a:gdLst>
                  <a:gd name="connsiteX0" fmla="*/ 0 w 42271"/>
                  <a:gd name="connsiteY0" fmla="*/ 0 h 78028"/>
                  <a:gd name="connsiteX1" fmla="*/ 42272 w 42271"/>
                  <a:gd name="connsiteY1" fmla="*/ 0 h 78028"/>
                  <a:gd name="connsiteX2" fmla="*/ 42272 w 42271"/>
                  <a:gd name="connsiteY2" fmla="*/ 78029 h 78028"/>
                  <a:gd name="connsiteX3" fmla="*/ 0 w 42271"/>
                  <a:gd name="connsiteY3" fmla="*/ 78029 h 78028"/>
                </a:gdLst>
                <a:ahLst/>
                <a:cxnLst>
                  <a:cxn ang="0">
                    <a:pos x="connsiteX0" y="connsiteY0"/>
                  </a:cxn>
                  <a:cxn ang="0">
                    <a:pos x="connsiteX1" y="connsiteY1"/>
                  </a:cxn>
                  <a:cxn ang="0">
                    <a:pos x="connsiteX2" y="connsiteY2"/>
                  </a:cxn>
                  <a:cxn ang="0">
                    <a:pos x="connsiteX3" y="connsiteY3"/>
                  </a:cxn>
                </a:cxnLst>
                <a:rect l="l" t="t" r="r" b="b"/>
                <a:pathLst>
                  <a:path w="42271" h="78028">
                    <a:moveTo>
                      <a:pt x="0" y="0"/>
                    </a:moveTo>
                    <a:lnTo>
                      <a:pt x="42272" y="0"/>
                    </a:lnTo>
                    <a:lnTo>
                      <a:pt x="42272" y="78029"/>
                    </a:lnTo>
                    <a:lnTo>
                      <a:pt x="0" y="78029"/>
                    </a:lnTo>
                    <a:close/>
                  </a:path>
                </a:pathLst>
              </a:custGeom>
              <a:grpFill/>
              <a:ln w="9525" cap="rnd">
                <a:solidFill>
                  <a:schemeClr val="accent1"/>
                </a:solidFill>
                <a:prstDash val="solid"/>
                <a:round/>
              </a:ln>
            </p:spPr>
            <p:txBody>
              <a:bodyPr rtlCol="0" anchor="ctr"/>
              <a:lstStyle/>
              <a:p>
                <a:endParaRPr lang="en-US" dirty="0"/>
              </a:p>
            </p:txBody>
          </p:sp>
          <p:sp>
            <p:nvSpPr>
              <p:cNvPr id="764" name="Freeform: Shape 158"/>
              <p:cNvSpPr/>
              <p:nvPr/>
            </p:nvSpPr>
            <p:spPr>
              <a:xfrm>
                <a:off x="7207453" y="3126095"/>
                <a:ext cx="26174" cy="78028"/>
              </a:xfrm>
              <a:custGeom>
                <a:avLst/>
                <a:gdLst>
                  <a:gd name="connsiteX0" fmla="*/ 0 w 26174"/>
                  <a:gd name="connsiteY0" fmla="*/ 0 h 78028"/>
                  <a:gd name="connsiteX1" fmla="*/ 26174 w 26174"/>
                  <a:gd name="connsiteY1" fmla="*/ 0 h 78028"/>
                  <a:gd name="connsiteX2" fmla="*/ 26174 w 26174"/>
                  <a:gd name="connsiteY2" fmla="*/ 78029 h 78028"/>
                  <a:gd name="connsiteX3" fmla="*/ 0 w 26174"/>
                  <a:gd name="connsiteY3" fmla="*/ 78029 h 78028"/>
                </a:gdLst>
                <a:ahLst/>
                <a:cxnLst>
                  <a:cxn ang="0">
                    <a:pos x="connsiteX0" y="connsiteY0"/>
                  </a:cxn>
                  <a:cxn ang="0">
                    <a:pos x="connsiteX1" y="connsiteY1"/>
                  </a:cxn>
                  <a:cxn ang="0">
                    <a:pos x="connsiteX2" y="connsiteY2"/>
                  </a:cxn>
                  <a:cxn ang="0">
                    <a:pos x="connsiteX3" y="connsiteY3"/>
                  </a:cxn>
                </a:cxnLst>
                <a:rect l="l" t="t" r="r" b="b"/>
                <a:pathLst>
                  <a:path w="26174" h="78028">
                    <a:moveTo>
                      <a:pt x="0" y="0"/>
                    </a:moveTo>
                    <a:lnTo>
                      <a:pt x="26174" y="0"/>
                    </a:lnTo>
                    <a:lnTo>
                      <a:pt x="26174" y="78029"/>
                    </a:lnTo>
                    <a:lnTo>
                      <a:pt x="0" y="78029"/>
                    </a:lnTo>
                    <a:close/>
                  </a:path>
                </a:pathLst>
              </a:custGeom>
              <a:grpFill/>
              <a:ln w="9525" cap="rnd">
                <a:solidFill>
                  <a:schemeClr val="accent1"/>
                </a:solidFill>
                <a:prstDash val="solid"/>
                <a:round/>
              </a:ln>
            </p:spPr>
            <p:txBody>
              <a:bodyPr rtlCol="0" anchor="ctr"/>
              <a:lstStyle/>
              <a:p>
                <a:endParaRPr lang="en-US" dirty="0"/>
              </a:p>
            </p:txBody>
          </p:sp>
          <p:sp>
            <p:nvSpPr>
              <p:cNvPr id="765" name="Freeform: Shape 159"/>
              <p:cNvSpPr/>
              <p:nvPr/>
            </p:nvSpPr>
            <p:spPr>
              <a:xfrm>
                <a:off x="7233637" y="3126095"/>
                <a:ext cx="42271" cy="78028"/>
              </a:xfrm>
              <a:custGeom>
                <a:avLst/>
                <a:gdLst>
                  <a:gd name="connsiteX0" fmla="*/ 0 w 42271"/>
                  <a:gd name="connsiteY0" fmla="*/ 0 h 78028"/>
                  <a:gd name="connsiteX1" fmla="*/ 42272 w 42271"/>
                  <a:gd name="connsiteY1" fmla="*/ 0 h 78028"/>
                  <a:gd name="connsiteX2" fmla="*/ 42272 w 42271"/>
                  <a:gd name="connsiteY2" fmla="*/ 78029 h 78028"/>
                  <a:gd name="connsiteX3" fmla="*/ 0 w 42271"/>
                  <a:gd name="connsiteY3" fmla="*/ 78029 h 78028"/>
                </a:gdLst>
                <a:ahLst/>
                <a:cxnLst>
                  <a:cxn ang="0">
                    <a:pos x="connsiteX0" y="connsiteY0"/>
                  </a:cxn>
                  <a:cxn ang="0">
                    <a:pos x="connsiteX1" y="connsiteY1"/>
                  </a:cxn>
                  <a:cxn ang="0">
                    <a:pos x="connsiteX2" y="connsiteY2"/>
                  </a:cxn>
                  <a:cxn ang="0">
                    <a:pos x="connsiteX3" y="connsiteY3"/>
                  </a:cxn>
                </a:cxnLst>
                <a:rect l="l" t="t" r="r" b="b"/>
                <a:pathLst>
                  <a:path w="42271" h="78028">
                    <a:moveTo>
                      <a:pt x="0" y="0"/>
                    </a:moveTo>
                    <a:lnTo>
                      <a:pt x="42272" y="0"/>
                    </a:lnTo>
                    <a:lnTo>
                      <a:pt x="42272" y="78029"/>
                    </a:lnTo>
                    <a:lnTo>
                      <a:pt x="0" y="78029"/>
                    </a:lnTo>
                    <a:close/>
                  </a:path>
                </a:pathLst>
              </a:custGeom>
              <a:grpFill/>
              <a:ln w="9525" cap="rnd">
                <a:solidFill>
                  <a:schemeClr val="accent1"/>
                </a:solidFill>
                <a:prstDash val="solid"/>
                <a:round/>
              </a:ln>
            </p:spPr>
            <p:txBody>
              <a:bodyPr rtlCol="0" anchor="ctr"/>
              <a:lstStyle/>
              <a:p>
                <a:endParaRPr lang="en-US" dirty="0"/>
              </a:p>
            </p:txBody>
          </p:sp>
          <p:sp>
            <p:nvSpPr>
              <p:cNvPr id="766" name="Freeform: Shape 160"/>
              <p:cNvSpPr/>
              <p:nvPr/>
            </p:nvSpPr>
            <p:spPr>
              <a:xfrm>
                <a:off x="7275899" y="3126095"/>
                <a:ext cx="26174" cy="78028"/>
              </a:xfrm>
              <a:custGeom>
                <a:avLst/>
                <a:gdLst>
                  <a:gd name="connsiteX0" fmla="*/ 0 w 26174"/>
                  <a:gd name="connsiteY0" fmla="*/ 0 h 78028"/>
                  <a:gd name="connsiteX1" fmla="*/ 26174 w 26174"/>
                  <a:gd name="connsiteY1" fmla="*/ 0 h 78028"/>
                  <a:gd name="connsiteX2" fmla="*/ 26174 w 26174"/>
                  <a:gd name="connsiteY2" fmla="*/ 78029 h 78028"/>
                  <a:gd name="connsiteX3" fmla="*/ 0 w 26174"/>
                  <a:gd name="connsiteY3" fmla="*/ 78029 h 78028"/>
                </a:gdLst>
                <a:ahLst/>
                <a:cxnLst>
                  <a:cxn ang="0">
                    <a:pos x="connsiteX0" y="connsiteY0"/>
                  </a:cxn>
                  <a:cxn ang="0">
                    <a:pos x="connsiteX1" y="connsiteY1"/>
                  </a:cxn>
                  <a:cxn ang="0">
                    <a:pos x="connsiteX2" y="connsiteY2"/>
                  </a:cxn>
                  <a:cxn ang="0">
                    <a:pos x="connsiteX3" y="connsiteY3"/>
                  </a:cxn>
                </a:cxnLst>
                <a:rect l="l" t="t" r="r" b="b"/>
                <a:pathLst>
                  <a:path w="26174" h="78028">
                    <a:moveTo>
                      <a:pt x="0" y="0"/>
                    </a:moveTo>
                    <a:lnTo>
                      <a:pt x="26174" y="0"/>
                    </a:lnTo>
                    <a:lnTo>
                      <a:pt x="26174" y="78029"/>
                    </a:lnTo>
                    <a:lnTo>
                      <a:pt x="0" y="78029"/>
                    </a:lnTo>
                    <a:close/>
                  </a:path>
                </a:pathLst>
              </a:custGeom>
              <a:grpFill/>
              <a:ln w="9525" cap="rnd">
                <a:solidFill>
                  <a:schemeClr val="accent1"/>
                </a:solidFill>
                <a:prstDash val="solid"/>
                <a:round/>
              </a:ln>
            </p:spPr>
            <p:txBody>
              <a:bodyPr rtlCol="0" anchor="ctr"/>
              <a:lstStyle/>
              <a:p>
                <a:endParaRPr lang="en-US" dirty="0"/>
              </a:p>
            </p:txBody>
          </p:sp>
        </p:grpSp>
        <p:grpSp>
          <p:nvGrpSpPr>
            <p:cNvPr id="718" name="Graphic 3"/>
            <p:cNvGrpSpPr/>
            <p:nvPr/>
          </p:nvGrpSpPr>
          <p:grpSpPr>
            <a:xfrm>
              <a:off x="6658556" y="3088586"/>
              <a:ext cx="644861" cy="17735"/>
              <a:chOff x="6658556" y="3088586"/>
              <a:chExt cx="644861" cy="17735"/>
            </a:xfrm>
            <a:grpFill/>
          </p:grpSpPr>
          <p:sp>
            <p:nvSpPr>
              <p:cNvPr id="719" name="Freeform: Shape 162"/>
              <p:cNvSpPr/>
              <p:nvPr/>
            </p:nvSpPr>
            <p:spPr>
              <a:xfrm>
                <a:off x="6658556" y="3088586"/>
                <a:ext cx="14935" cy="17725"/>
              </a:xfrm>
              <a:custGeom>
                <a:avLst/>
                <a:gdLst>
                  <a:gd name="connsiteX0" fmla="*/ 7468 w 14935"/>
                  <a:gd name="connsiteY0" fmla="*/ 0 h 17725"/>
                  <a:gd name="connsiteX1" fmla="*/ 7468 w 14935"/>
                  <a:gd name="connsiteY1" fmla="*/ 0 h 17725"/>
                  <a:gd name="connsiteX2" fmla="*/ 0 w 14935"/>
                  <a:gd name="connsiteY2" fmla="*/ 7458 h 17725"/>
                  <a:gd name="connsiteX3" fmla="*/ 0 w 14935"/>
                  <a:gd name="connsiteY3" fmla="*/ 17726 h 17725"/>
                  <a:gd name="connsiteX4" fmla="*/ 14935 w 14935"/>
                  <a:gd name="connsiteY4" fmla="*/ 17726 h 17725"/>
                  <a:gd name="connsiteX5" fmla="*/ 14935 w 14935"/>
                  <a:gd name="connsiteY5" fmla="*/ 7458 h 17725"/>
                  <a:gd name="connsiteX6" fmla="*/ 7468 w 14935"/>
                  <a:gd name="connsiteY6" fmla="*/ 0 h 17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935" h="17725">
                    <a:moveTo>
                      <a:pt x="7468" y="0"/>
                    </a:moveTo>
                    <a:lnTo>
                      <a:pt x="7468" y="0"/>
                    </a:lnTo>
                    <a:cubicBezTo>
                      <a:pt x="3334" y="0"/>
                      <a:pt x="0" y="3343"/>
                      <a:pt x="0" y="7458"/>
                    </a:cubicBezTo>
                    <a:lnTo>
                      <a:pt x="0" y="17726"/>
                    </a:lnTo>
                    <a:lnTo>
                      <a:pt x="14935" y="17726"/>
                    </a:lnTo>
                    <a:lnTo>
                      <a:pt x="14935" y="7458"/>
                    </a:lnTo>
                    <a:cubicBezTo>
                      <a:pt x="14935" y="3343"/>
                      <a:pt x="11582" y="0"/>
                      <a:pt x="7468" y="0"/>
                    </a:cubicBezTo>
                    <a:close/>
                  </a:path>
                </a:pathLst>
              </a:custGeom>
              <a:grpFill/>
              <a:ln w="9525" cap="rnd">
                <a:solidFill>
                  <a:schemeClr val="accent1"/>
                </a:solidFill>
                <a:prstDash val="solid"/>
                <a:round/>
              </a:ln>
            </p:spPr>
            <p:txBody>
              <a:bodyPr rtlCol="0" anchor="ctr"/>
              <a:lstStyle/>
              <a:p>
                <a:endParaRPr lang="en-US" dirty="0"/>
              </a:p>
            </p:txBody>
          </p:sp>
          <p:sp>
            <p:nvSpPr>
              <p:cNvPr id="720" name="Freeform: Shape 163"/>
              <p:cNvSpPr/>
              <p:nvPr/>
            </p:nvSpPr>
            <p:spPr>
              <a:xfrm>
                <a:off x="6683597" y="3094015"/>
                <a:ext cx="10363" cy="12306"/>
              </a:xfrm>
              <a:custGeom>
                <a:avLst/>
                <a:gdLst>
                  <a:gd name="connsiteX0" fmla="*/ 5182 w 10363"/>
                  <a:gd name="connsiteY0" fmla="*/ 0 h 12306"/>
                  <a:gd name="connsiteX1" fmla="*/ 5182 w 10363"/>
                  <a:gd name="connsiteY1" fmla="*/ 0 h 12306"/>
                  <a:gd name="connsiteX2" fmla="*/ 0 w 10363"/>
                  <a:gd name="connsiteY2" fmla="*/ 5182 h 12306"/>
                  <a:gd name="connsiteX3" fmla="*/ 0 w 10363"/>
                  <a:gd name="connsiteY3" fmla="*/ 12306 h 12306"/>
                  <a:gd name="connsiteX4" fmla="*/ 10363 w 10363"/>
                  <a:gd name="connsiteY4" fmla="*/ 12306 h 12306"/>
                  <a:gd name="connsiteX5" fmla="*/ 10363 w 10363"/>
                  <a:gd name="connsiteY5" fmla="*/ 5182 h 12306"/>
                  <a:gd name="connsiteX6" fmla="*/ 5182 w 10363"/>
                  <a:gd name="connsiteY6" fmla="*/ 0 h 12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63" h="12306">
                    <a:moveTo>
                      <a:pt x="5182" y="0"/>
                    </a:moveTo>
                    <a:lnTo>
                      <a:pt x="5182" y="0"/>
                    </a:lnTo>
                    <a:cubicBezTo>
                      <a:pt x="2315" y="0"/>
                      <a:pt x="0" y="2315"/>
                      <a:pt x="0" y="5182"/>
                    </a:cubicBezTo>
                    <a:lnTo>
                      <a:pt x="0" y="12306"/>
                    </a:lnTo>
                    <a:lnTo>
                      <a:pt x="10363" y="12306"/>
                    </a:lnTo>
                    <a:lnTo>
                      <a:pt x="10363" y="5182"/>
                    </a:lnTo>
                    <a:cubicBezTo>
                      <a:pt x="10363" y="2315"/>
                      <a:pt x="8049" y="0"/>
                      <a:pt x="5182" y="0"/>
                    </a:cubicBezTo>
                    <a:close/>
                  </a:path>
                </a:pathLst>
              </a:custGeom>
              <a:grpFill/>
              <a:ln w="9525" cap="rnd">
                <a:solidFill>
                  <a:schemeClr val="accent1"/>
                </a:solidFill>
                <a:prstDash val="solid"/>
                <a:round/>
              </a:ln>
            </p:spPr>
            <p:txBody>
              <a:bodyPr rtlCol="0" anchor="ctr"/>
              <a:lstStyle/>
              <a:p>
                <a:endParaRPr lang="en-US" dirty="0"/>
              </a:p>
            </p:txBody>
          </p:sp>
          <p:sp>
            <p:nvSpPr>
              <p:cNvPr id="721" name="Freeform: Shape 164"/>
              <p:cNvSpPr/>
              <p:nvPr/>
            </p:nvSpPr>
            <p:spPr>
              <a:xfrm>
                <a:off x="6703542" y="3088586"/>
                <a:ext cx="14935" cy="17725"/>
              </a:xfrm>
              <a:custGeom>
                <a:avLst/>
                <a:gdLst>
                  <a:gd name="connsiteX0" fmla="*/ 7468 w 14935"/>
                  <a:gd name="connsiteY0" fmla="*/ 0 h 17725"/>
                  <a:gd name="connsiteX1" fmla="*/ 7468 w 14935"/>
                  <a:gd name="connsiteY1" fmla="*/ 0 h 17725"/>
                  <a:gd name="connsiteX2" fmla="*/ 0 w 14935"/>
                  <a:gd name="connsiteY2" fmla="*/ 7458 h 17725"/>
                  <a:gd name="connsiteX3" fmla="*/ 0 w 14935"/>
                  <a:gd name="connsiteY3" fmla="*/ 17726 h 17725"/>
                  <a:gd name="connsiteX4" fmla="*/ 14935 w 14935"/>
                  <a:gd name="connsiteY4" fmla="*/ 17726 h 17725"/>
                  <a:gd name="connsiteX5" fmla="*/ 14935 w 14935"/>
                  <a:gd name="connsiteY5" fmla="*/ 7458 h 17725"/>
                  <a:gd name="connsiteX6" fmla="*/ 7468 w 14935"/>
                  <a:gd name="connsiteY6" fmla="*/ 0 h 17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935" h="17725">
                    <a:moveTo>
                      <a:pt x="7468" y="0"/>
                    </a:moveTo>
                    <a:lnTo>
                      <a:pt x="7468" y="0"/>
                    </a:lnTo>
                    <a:cubicBezTo>
                      <a:pt x="3343" y="0"/>
                      <a:pt x="0" y="3343"/>
                      <a:pt x="0" y="7458"/>
                    </a:cubicBezTo>
                    <a:lnTo>
                      <a:pt x="0" y="17726"/>
                    </a:lnTo>
                    <a:lnTo>
                      <a:pt x="14935" y="17726"/>
                    </a:lnTo>
                    <a:lnTo>
                      <a:pt x="14935" y="7458"/>
                    </a:lnTo>
                    <a:cubicBezTo>
                      <a:pt x="14945" y="3343"/>
                      <a:pt x="11592" y="0"/>
                      <a:pt x="7468" y="0"/>
                    </a:cubicBezTo>
                    <a:close/>
                  </a:path>
                </a:pathLst>
              </a:custGeom>
              <a:grpFill/>
              <a:ln w="9525" cap="rnd">
                <a:solidFill>
                  <a:schemeClr val="accent1"/>
                </a:solidFill>
                <a:prstDash val="solid"/>
                <a:round/>
              </a:ln>
            </p:spPr>
            <p:txBody>
              <a:bodyPr rtlCol="0" anchor="ctr"/>
              <a:lstStyle/>
              <a:p>
                <a:endParaRPr lang="en-US" dirty="0"/>
              </a:p>
            </p:txBody>
          </p:sp>
          <p:sp>
            <p:nvSpPr>
              <p:cNvPr id="722" name="Freeform: Shape 165"/>
              <p:cNvSpPr/>
              <p:nvPr/>
            </p:nvSpPr>
            <p:spPr>
              <a:xfrm>
                <a:off x="6728593" y="3094015"/>
                <a:ext cx="10363" cy="12306"/>
              </a:xfrm>
              <a:custGeom>
                <a:avLst/>
                <a:gdLst>
                  <a:gd name="connsiteX0" fmla="*/ 5182 w 10363"/>
                  <a:gd name="connsiteY0" fmla="*/ 0 h 12306"/>
                  <a:gd name="connsiteX1" fmla="*/ 5182 w 10363"/>
                  <a:gd name="connsiteY1" fmla="*/ 0 h 12306"/>
                  <a:gd name="connsiteX2" fmla="*/ 0 w 10363"/>
                  <a:gd name="connsiteY2" fmla="*/ 5182 h 12306"/>
                  <a:gd name="connsiteX3" fmla="*/ 0 w 10363"/>
                  <a:gd name="connsiteY3" fmla="*/ 12306 h 12306"/>
                  <a:gd name="connsiteX4" fmla="*/ 10363 w 10363"/>
                  <a:gd name="connsiteY4" fmla="*/ 12306 h 12306"/>
                  <a:gd name="connsiteX5" fmla="*/ 10363 w 10363"/>
                  <a:gd name="connsiteY5" fmla="*/ 5182 h 12306"/>
                  <a:gd name="connsiteX6" fmla="*/ 5182 w 10363"/>
                  <a:gd name="connsiteY6" fmla="*/ 0 h 12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63" h="12306">
                    <a:moveTo>
                      <a:pt x="5182" y="0"/>
                    </a:moveTo>
                    <a:lnTo>
                      <a:pt x="5182" y="0"/>
                    </a:lnTo>
                    <a:cubicBezTo>
                      <a:pt x="2324" y="0"/>
                      <a:pt x="0" y="2315"/>
                      <a:pt x="0" y="5182"/>
                    </a:cubicBezTo>
                    <a:lnTo>
                      <a:pt x="0" y="12306"/>
                    </a:lnTo>
                    <a:lnTo>
                      <a:pt x="10363" y="12306"/>
                    </a:lnTo>
                    <a:lnTo>
                      <a:pt x="10363" y="5182"/>
                    </a:lnTo>
                    <a:cubicBezTo>
                      <a:pt x="10363" y="2315"/>
                      <a:pt x="8049" y="0"/>
                      <a:pt x="5182" y="0"/>
                    </a:cubicBezTo>
                    <a:close/>
                  </a:path>
                </a:pathLst>
              </a:custGeom>
              <a:grpFill/>
              <a:ln w="9525" cap="rnd">
                <a:solidFill>
                  <a:schemeClr val="accent1"/>
                </a:solidFill>
                <a:prstDash val="solid"/>
                <a:round/>
              </a:ln>
            </p:spPr>
            <p:txBody>
              <a:bodyPr rtlCol="0" anchor="ctr"/>
              <a:lstStyle/>
              <a:p>
                <a:endParaRPr lang="en-US" dirty="0"/>
              </a:p>
            </p:txBody>
          </p:sp>
          <p:sp>
            <p:nvSpPr>
              <p:cNvPr id="723" name="Freeform: Shape 166"/>
              <p:cNvSpPr/>
              <p:nvPr/>
            </p:nvSpPr>
            <p:spPr>
              <a:xfrm>
                <a:off x="6748548" y="3088586"/>
                <a:ext cx="14925" cy="17725"/>
              </a:xfrm>
              <a:custGeom>
                <a:avLst/>
                <a:gdLst>
                  <a:gd name="connsiteX0" fmla="*/ 7458 w 14925"/>
                  <a:gd name="connsiteY0" fmla="*/ 0 h 17725"/>
                  <a:gd name="connsiteX1" fmla="*/ 7458 w 14925"/>
                  <a:gd name="connsiteY1" fmla="*/ 0 h 17725"/>
                  <a:gd name="connsiteX2" fmla="*/ 0 w 14925"/>
                  <a:gd name="connsiteY2" fmla="*/ 7458 h 17725"/>
                  <a:gd name="connsiteX3" fmla="*/ 0 w 14925"/>
                  <a:gd name="connsiteY3" fmla="*/ 17726 h 17725"/>
                  <a:gd name="connsiteX4" fmla="*/ 14926 w 14925"/>
                  <a:gd name="connsiteY4" fmla="*/ 17726 h 17725"/>
                  <a:gd name="connsiteX5" fmla="*/ 14926 w 14925"/>
                  <a:gd name="connsiteY5" fmla="*/ 7458 h 17725"/>
                  <a:gd name="connsiteX6" fmla="*/ 7458 w 14925"/>
                  <a:gd name="connsiteY6" fmla="*/ 0 h 17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925" h="17725">
                    <a:moveTo>
                      <a:pt x="7458" y="0"/>
                    </a:moveTo>
                    <a:lnTo>
                      <a:pt x="7458" y="0"/>
                    </a:lnTo>
                    <a:cubicBezTo>
                      <a:pt x="3334" y="0"/>
                      <a:pt x="0" y="3343"/>
                      <a:pt x="0" y="7458"/>
                    </a:cubicBezTo>
                    <a:lnTo>
                      <a:pt x="0" y="17726"/>
                    </a:lnTo>
                    <a:lnTo>
                      <a:pt x="14926" y="17726"/>
                    </a:lnTo>
                    <a:lnTo>
                      <a:pt x="14926" y="7458"/>
                    </a:lnTo>
                    <a:cubicBezTo>
                      <a:pt x="14926" y="3343"/>
                      <a:pt x="11592" y="0"/>
                      <a:pt x="7458" y="0"/>
                    </a:cubicBezTo>
                    <a:close/>
                  </a:path>
                </a:pathLst>
              </a:custGeom>
              <a:grpFill/>
              <a:ln w="9525" cap="rnd">
                <a:solidFill>
                  <a:schemeClr val="accent1"/>
                </a:solidFill>
                <a:prstDash val="solid"/>
                <a:round/>
              </a:ln>
            </p:spPr>
            <p:txBody>
              <a:bodyPr rtlCol="0" anchor="ctr"/>
              <a:lstStyle/>
              <a:p>
                <a:endParaRPr lang="en-US" dirty="0"/>
              </a:p>
            </p:txBody>
          </p:sp>
          <p:sp>
            <p:nvSpPr>
              <p:cNvPr id="724" name="Freeform: Shape 167"/>
              <p:cNvSpPr/>
              <p:nvPr/>
            </p:nvSpPr>
            <p:spPr>
              <a:xfrm>
                <a:off x="6773599" y="3094015"/>
                <a:ext cx="10363" cy="12306"/>
              </a:xfrm>
              <a:custGeom>
                <a:avLst/>
                <a:gdLst>
                  <a:gd name="connsiteX0" fmla="*/ 5182 w 10363"/>
                  <a:gd name="connsiteY0" fmla="*/ 0 h 12306"/>
                  <a:gd name="connsiteX1" fmla="*/ 5182 w 10363"/>
                  <a:gd name="connsiteY1" fmla="*/ 0 h 12306"/>
                  <a:gd name="connsiteX2" fmla="*/ 0 w 10363"/>
                  <a:gd name="connsiteY2" fmla="*/ 5182 h 12306"/>
                  <a:gd name="connsiteX3" fmla="*/ 0 w 10363"/>
                  <a:gd name="connsiteY3" fmla="*/ 12306 h 12306"/>
                  <a:gd name="connsiteX4" fmla="*/ 10363 w 10363"/>
                  <a:gd name="connsiteY4" fmla="*/ 12306 h 12306"/>
                  <a:gd name="connsiteX5" fmla="*/ 10363 w 10363"/>
                  <a:gd name="connsiteY5" fmla="*/ 5182 h 12306"/>
                  <a:gd name="connsiteX6" fmla="*/ 5182 w 10363"/>
                  <a:gd name="connsiteY6" fmla="*/ 0 h 12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63" h="12306">
                    <a:moveTo>
                      <a:pt x="5182" y="0"/>
                    </a:moveTo>
                    <a:lnTo>
                      <a:pt x="5182" y="0"/>
                    </a:lnTo>
                    <a:cubicBezTo>
                      <a:pt x="2314" y="0"/>
                      <a:pt x="0" y="2315"/>
                      <a:pt x="0" y="5182"/>
                    </a:cubicBezTo>
                    <a:lnTo>
                      <a:pt x="0" y="12306"/>
                    </a:lnTo>
                    <a:lnTo>
                      <a:pt x="10363" y="12306"/>
                    </a:lnTo>
                    <a:lnTo>
                      <a:pt x="10363" y="5182"/>
                    </a:lnTo>
                    <a:cubicBezTo>
                      <a:pt x="10363" y="2315"/>
                      <a:pt x="8029" y="0"/>
                      <a:pt x="5182" y="0"/>
                    </a:cubicBezTo>
                    <a:close/>
                  </a:path>
                </a:pathLst>
              </a:custGeom>
              <a:grpFill/>
              <a:ln w="9525" cap="rnd">
                <a:solidFill>
                  <a:schemeClr val="accent1"/>
                </a:solidFill>
                <a:prstDash val="solid"/>
                <a:round/>
              </a:ln>
            </p:spPr>
            <p:txBody>
              <a:bodyPr rtlCol="0" anchor="ctr"/>
              <a:lstStyle/>
              <a:p>
                <a:endParaRPr lang="en-US" dirty="0"/>
              </a:p>
            </p:txBody>
          </p:sp>
          <p:sp>
            <p:nvSpPr>
              <p:cNvPr id="725" name="Freeform: Shape 168"/>
              <p:cNvSpPr/>
              <p:nvPr/>
            </p:nvSpPr>
            <p:spPr>
              <a:xfrm>
                <a:off x="6793544" y="3088586"/>
                <a:ext cx="14935" cy="17725"/>
              </a:xfrm>
              <a:custGeom>
                <a:avLst/>
                <a:gdLst>
                  <a:gd name="connsiteX0" fmla="*/ 7468 w 14935"/>
                  <a:gd name="connsiteY0" fmla="*/ 0 h 17725"/>
                  <a:gd name="connsiteX1" fmla="*/ 7468 w 14935"/>
                  <a:gd name="connsiteY1" fmla="*/ 0 h 17725"/>
                  <a:gd name="connsiteX2" fmla="*/ 0 w 14935"/>
                  <a:gd name="connsiteY2" fmla="*/ 7458 h 17725"/>
                  <a:gd name="connsiteX3" fmla="*/ 0 w 14935"/>
                  <a:gd name="connsiteY3" fmla="*/ 17726 h 17725"/>
                  <a:gd name="connsiteX4" fmla="*/ 14935 w 14935"/>
                  <a:gd name="connsiteY4" fmla="*/ 17726 h 17725"/>
                  <a:gd name="connsiteX5" fmla="*/ 14935 w 14935"/>
                  <a:gd name="connsiteY5" fmla="*/ 7458 h 17725"/>
                  <a:gd name="connsiteX6" fmla="*/ 7468 w 14935"/>
                  <a:gd name="connsiteY6" fmla="*/ 0 h 17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935" h="17725">
                    <a:moveTo>
                      <a:pt x="7468" y="0"/>
                    </a:moveTo>
                    <a:lnTo>
                      <a:pt x="7468" y="0"/>
                    </a:lnTo>
                    <a:cubicBezTo>
                      <a:pt x="3334" y="0"/>
                      <a:pt x="0" y="3343"/>
                      <a:pt x="0" y="7458"/>
                    </a:cubicBezTo>
                    <a:lnTo>
                      <a:pt x="0" y="17726"/>
                    </a:lnTo>
                    <a:lnTo>
                      <a:pt x="14935" y="17726"/>
                    </a:lnTo>
                    <a:lnTo>
                      <a:pt x="14935" y="7458"/>
                    </a:lnTo>
                    <a:cubicBezTo>
                      <a:pt x="14935" y="3343"/>
                      <a:pt x="11582" y="0"/>
                      <a:pt x="7468" y="0"/>
                    </a:cubicBezTo>
                    <a:close/>
                  </a:path>
                </a:pathLst>
              </a:custGeom>
              <a:grpFill/>
              <a:ln w="9525" cap="rnd">
                <a:solidFill>
                  <a:schemeClr val="accent1"/>
                </a:solidFill>
                <a:prstDash val="solid"/>
                <a:round/>
              </a:ln>
            </p:spPr>
            <p:txBody>
              <a:bodyPr rtlCol="0" anchor="ctr"/>
              <a:lstStyle/>
              <a:p>
                <a:endParaRPr lang="en-US" dirty="0"/>
              </a:p>
            </p:txBody>
          </p:sp>
          <p:sp>
            <p:nvSpPr>
              <p:cNvPr id="726" name="Freeform: Shape 169"/>
              <p:cNvSpPr/>
              <p:nvPr/>
            </p:nvSpPr>
            <p:spPr>
              <a:xfrm>
                <a:off x="6818585" y="3094015"/>
                <a:ext cx="10363" cy="12306"/>
              </a:xfrm>
              <a:custGeom>
                <a:avLst/>
                <a:gdLst>
                  <a:gd name="connsiteX0" fmla="*/ 5182 w 10363"/>
                  <a:gd name="connsiteY0" fmla="*/ 0 h 12306"/>
                  <a:gd name="connsiteX1" fmla="*/ 5182 w 10363"/>
                  <a:gd name="connsiteY1" fmla="*/ 0 h 12306"/>
                  <a:gd name="connsiteX2" fmla="*/ 0 w 10363"/>
                  <a:gd name="connsiteY2" fmla="*/ 5182 h 12306"/>
                  <a:gd name="connsiteX3" fmla="*/ 0 w 10363"/>
                  <a:gd name="connsiteY3" fmla="*/ 12306 h 12306"/>
                  <a:gd name="connsiteX4" fmla="*/ 10363 w 10363"/>
                  <a:gd name="connsiteY4" fmla="*/ 12306 h 12306"/>
                  <a:gd name="connsiteX5" fmla="*/ 10363 w 10363"/>
                  <a:gd name="connsiteY5" fmla="*/ 5182 h 12306"/>
                  <a:gd name="connsiteX6" fmla="*/ 5182 w 10363"/>
                  <a:gd name="connsiteY6" fmla="*/ 0 h 12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63" h="12306">
                    <a:moveTo>
                      <a:pt x="5182" y="0"/>
                    </a:moveTo>
                    <a:lnTo>
                      <a:pt x="5182" y="0"/>
                    </a:lnTo>
                    <a:cubicBezTo>
                      <a:pt x="2315" y="0"/>
                      <a:pt x="0" y="2315"/>
                      <a:pt x="0" y="5182"/>
                    </a:cubicBezTo>
                    <a:lnTo>
                      <a:pt x="0" y="12306"/>
                    </a:lnTo>
                    <a:lnTo>
                      <a:pt x="10363" y="12306"/>
                    </a:lnTo>
                    <a:lnTo>
                      <a:pt x="10363" y="5182"/>
                    </a:lnTo>
                    <a:cubicBezTo>
                      <a:pt x="10363" y="2315"/>
                      <a:pt x="8049" y="0"/>
                      <a:pt x="5182" y="0"/>
                    </a:cubicBezTo>
                    <a:close/>
                  </a:path>
                </a:pathLst>
              </a:custGeom>
              <a:grpFill/>
              <a:ln w="9525" cap="rnd">
                <a:solidFill>
                  <a:schemeClr val="accent1"/>
                </a:solidFill>
                <a:prstDash val="solid"/>
                <a:round/>
              </a:ln>
            </p:spPr>
            <p:txBody>
              <a:bodyPr rtlCol="0" anchor="ctr"/>
              <a:lstStyle/>
              <a:p>
                <a:endParaRPr lang="en-US" dirty="0"/>
              </a:p>
            </p:txBody>
          </p:sp>
          <p:sp>
            <p:nvSpPr>
              <p:cNvPr id="727" name="Freeform: Shape 170"/>
              <p:cNvSpPr/>
              <p:nvPr/>
            </p:nvSpPr>
            <p:spPr>
              <a:xfrm>
                <a:off x="6838530" y="3088586"/>
                <a:ext cx="14935" cy="17725"/>
              </a:xfrm>
              <a:custGeom>
                <a:avLst/>
                <a:gdLst>
                  <a:gd name="connsiteX0" fmla="*/ 7468 w 14935"/>
                  <a:gd name="connsiteY0" fmla="*/ 0 h 17725"/>
                  <a:gd name="connsiteX1" fmla="*/ 7468 w 14935"/>
                  <a:gd name="connsiteY1" fmla="*/ 0 h 17725"/>
                  <a:gd name="connsiteX2" fmla="*/ 0 w 14935"/>
                  <a:gd name="connsiteY2" fmla="*/ 7458 h 17725"/>
                  <a:gd name="connsiteX3" fmla="*/ 0 w 14935"/>
                  <a:gd name="connsiteY3" fmla="*/ 17726 h 17725"/>
                  <a:gd name="connsiteX4" fmla="*/ 14935 w 14935"/>
                  <a:gd name="connsiteY4" fmla="*/ 17726 h 17725"/>
                  <a:gd name="connsiteX5" fmla="*/ 14935 w 14935"/>
                  <a:gd name="connsiteY5" fmla="*/ 7458 h 17725"/>
                  <a:gd name="connsiteX6" fmla="*/ 7468 w 14935"/>
                  <a:gd name="connsiteY6" fmla="*/ 0 h 17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935" h="17725">
                    <a:moveTo>
                      <a:pt x="7468" y="0"/>
                    </a:moveTo>
                    <a:lnTo>
                      <a:pt x="7468" y="0"/>
                    </a:lnTo>
                    <a:cubicBezTo>
                      <a:pt x="3343" y="0"/>
                      <a:pt x="0" y="3343"/>
                      <a:pt x="0" y="7458"/>
                    </a:cubicBezTo>
                    <a:lnTo>
                      <a:pt x="0" y="17726"/>
                    </a:lnTo>
                    <a:lnTo>
                      <a:pt x="14935" y="17726"/>
                    </a:lnTo>
                    <a:lnTo>
                      <a:pt x="14935" y="7458"/>
                    </a:lnTo>
                    <a:cubicBezTo>
                      <a:pt x="14935" y="3343"/>
                      <a:pt x="11592" y="0"/>
                      <a:pt x="7468" y="0"/>
                    </a:cubicBezTo>
                    <a:close/>
                  </a:path>
                </a:pathLst>
              </a:custGeom>
              <a:grpFill/>
              <a:ln w="9525" cap="rnd">
                <a:solidFill>
                  <a:schemeClr val="accent1"/>
                </a:solidFill>
                <a:prstDash val="solid"/>
                <a:round/>
              </a:ln>
            </p:spPr>
            <p:txBody>
              <a:bodyPr rtlCol="0" anchor="ctr"/>
              <a:lstStyle/>
              <a:p>
                <a:endParaRPr lang="en-US" dirty="0"/>
              </a:p>
            </p:txBody>
          </p:sp>
          <p:sp>
            <p:nvSpPr>
              <p:cNvPr id="728" name="Freeform: Shape 171"/>
              <p:cNvSpPr/>
              <p:nvPr/>
            </p:nvSpPr>
            <p:spPr>
              <a:xfrm>
                <a:off x="6863581" y="3094015"/>
                <a:ext cx="10363" cy="12306"/>
              </a:xfrm>
              <a:custGeom>
                <a:avLst/>
                <a:gdLst>
                  <a:gd name="connsiteX0" fmla="*/ 5182 w 10363"/>
                  <a:gd name="connsiteY0" fmla="*/ 0 h 12306"/>
                  <a:gd name="connsiteX1" fmla="*/ 5182 w 10363"/>
                  <a:gd name="connsiteY1" fmla="*/ 0 h 12306"/>
                  <a:gd name="connsiteX2" fmla="*/ 0 w 10363"/>
                  <a:gd name="connsiteY2" fmla="*/ 5182 h 12306"/>
                  <a:gd name="connsiteX3" fmla="*/ 0 w 10363"/>
                  <a:gd name="connsiteY3" fmla="*/ 12306 h 12306"/>
                  <a:gd name="connsiteX4" fmla="*/ 10363 w 10363"/>
                  <a:gd name="connsiteY4" fmla="*/ 12306 h 12306"/>
                  <a:gd name="connsiteX5" fmla="*/ 10363 w 10363"/>
                  <a:gd name="connsiteY5" fmla="*/ 5182 h 12306"/>
                  <a:gd name="connsiteX6" fmla="*/ 5182 w 10363"/>
                  <a:gd name="connsiteY6" fmla="*/ 0 h 12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63" h="12306">
                    <a:moveTo>
                      <a:pt x="5182" y="0"/>
                    </a:moveTo>
                    <a:lnTo>
                      <a:pt x="5182" y="0"/>
                    </a:lnTo>
                    <a:cubicBezTo>
                      <a:pt x="2324" y="0"/>
                      <a:pt x="0" y="2315"/>
                      <a:pt x="0" y="5182"/>
                    </a:cubicBezTo>
                    <a:lnTo>
                      <a:pt x="0" y="12306"/>
                    </a:lnTo>
                    <a:lnTo>
                      <a:pt x="10363" y="12306"/>
                    </a:lnTo>
                    <a:lnTo>
                      <a:pt x="10363" y="5182"/>
                    </a:lnTo>
                    <a:cubicBezTo>
                      <a:pt x="10363" y="2315"/>
                      <a:pt x="8049" y="0"/>
                      <a:pt x="5182" y="0"/>
                    </a:cubicBezTo>
                    <a:close/>
                  </a:path>
                </a:pathLst>
              </a:custGeom>
              <a:grpFill/>
              <a:ln w="9525" cap="rnd">
                <a:solidFill>
                  <a:schemeClr val="accent1"/>
                </a:solidFill>
                <a:prstDash val="solid"/>
                <a:round/>
              </a:ln>
            </p:spPr>
            <p:txBody>
              <a:bodyPr rtlCol="0" anchor="ctr"/>
              <a:lstStyle/>
              <a:p>
                <a:endParaRPr lang="en-US" dirty="0"/>
              </a:p>
            </p:txBody>
          </p:sp>
          <p:sp>
            <p:nvSpPr>
              <p:cNvPr id="729" name="Freeform: Shape 172"/>
              <p:cNvSpPr/>
              <p:nvPr/>
            </p:nvSpPr>
            <p:spPr>
              <a:xfrm>
                <a:off x="6883536" y="3088586"/>
                <a:ext cx="14925" cy="17725"/>
              </a:xfrm>
              <a:custGeom>
                <a:avLst/>
                <a:gdLst>
                  <a:gd name="connsiteX0" fmla="*/ 7458 w 14925"/>
                  <a:gd name="connsiteY0" fmla="*/ 0 h 17725"/>
                  <a:gd name="connsiteX1" fmla="*/ 7458 w 14925"/>
                  <a:gd name="connsiteY1" fmla="*/ 0 h 17725"/>
                  <a:gd name="connsiteX2" fmla="*/ 0 w 14925"/>
                  <a:gd name="connsiteY2" fmla="*/ 7458 h 17725"/>
                  <a:gd name="connsiteX3" fmla="*/ 0 w 14925"/>
                  <a:gd name="connsiteY3" fmla="*/ 17726 h 17725"/>
                  <a:gd name="connsiteX4" fmla="*/ 14926 w 14925"/>
                  <a:gd name="connsiteY4" fmla="*/ 17726 h 17725"/>
                  <a:gd name="connsiteX5" fmla="*/ 14926 w 14925"/>
                  <a:gd name="connsiteY5" fmla="*/ 7458 h 17725"/>
                  <a:gd name="connsiteX6" fmla="*/ 7458 w 14925"/>
                  <a:gd name="connsiteY6" fmla="*/ 0 h 17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925" h="17725">
                    <a:moveTo>
                      <a:pt x="7458" y="0"/>
                    </a:moveTo>
                    <a:lnTo>
                      <a:pt x="7458" y="0"/>
                    </a:lnTo>
                    <a:cubicBezTo>
                      <a:pt x="3334" y="0"/>
                      <a:pt x="0" y="3343"/>
                      <a:pt x="0" y="7458"/>
                    </a:cubicBezTo>
                    <a:lnTo>
                      <a:pt x="0" y="17726"/>
                    </a:lnTo>
                    <a:lnTo>
                      <a:pt x="14926" y="17726"/>
                    </a:lnTo>
                    <a:lnTo>
                      <a:pt x="14926" y="7458"/>
                    </a:lnTo>
                    <a:cubicBezTo>
                      <a:pt x="14926" y="3343"/>
                      <a:pt x="11582" y="0"/>
                      <a:pt x="7458" y="0"/>
                    </a:cubicBezTo>
                    <a:close/>
                  </a:path>
                </a:pathLst>
              </a:custGeom>
              <a:grpFill/>
              <a:ln w="9525" cap="rnd">
                <a:solidFill>
                  <a:schemeClr val="accent1"/>
                </a:solidFill>
                <a:prstDash val="solid"/>
                <a:round/>
              </a:ln>
            </p:spPr>
            <p:txBody>
              <a:bodyPr rtlCol="0" anchor="ctr"/>
              <a:lstStyle/>
              <a:p>
                <a:endParaRPr lang="en-US" dirty="0"/>
              </a:p>
            </p:txBody>
          </p:sp>
          <p:sp>
            <p:nvSpPr>
              <p:cNvPr id="730" name="Freeform: Shape 173"/>
              <p:cNvSpPr/>
              <p:nvPr/>
            </p:nvSpPr>
            <p:spPr>
              <a:xfrm>
                <a:off x="6908577" y="3094015"/>
                <a:ext cx="10363" cy="12306"/>
              </a:xfrm>
              <a:custGeom>
                <a:avLst/>
                <a:gdLst>
                  <a:gd name="connsiteX0" fmla="*/ 5182 w 10363"/>
                  <a:gd name="connsiteY0" fmla="*/ 0 h 12306"/>
                  <a:gd name="connsiteX1" fmla="*/ 5182 w 10363"/>
                  <a:gd name="connsiteY1" fmla="*/ 0 h 12306"/>
                  <a:gd name="connsiteX2" fmla="*/ 0 w 10363"/>
                  <a:gd name="connsiteY2" fmla="*/ 5182 h 12306"/>
                  <a:gd name="connsiteX3" fmla="*/ 0 w 10363"/>
                  <a:gd name="connsiteY3" fmla="*/ 12306 h 12306"/>
                  <a:gd name="connsiteX4" fmla="*/ 10363 w 10363"/>
                  <a:gd name="connsiteY4" fmla="*/ 12306 h 12306"/>
                  <a:gd name="connsiteX5" fmla="*/ 10363 w 10363"/>
                  <a:gd name="connsiteY5" fmla="*/ 5182 h 12306"/>
                  <a:gd name="connsiteX6" fmla="*/ 5182 w 10363"/>
                  <a:gd name="connsiteY6" fmla="*/ 0 h 12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63" h="12306">
                    <a:moveTo>
                      <a:pt x="5182" y="0"/>
                    </a:moveTo>
                    <a:lnTo>
                      <a:pt x="5182" y="0"/>
                    </a:lnTo>
                    <a:cubicBezTo>
                      <a:pt x="2315" y="0"/>
                      <a:pt x="0" y="2315"/>
                      <a:pt x="0" y="5182"/>
                    </a:cubicBezTo>
                    <a:lnTo>
                      <a:pt x="0" y="12306"/>
                    </a:lnTo>
                    <a:lnTo>
                      <a:pt x="10363" y="12306"/>
                    </a:lnTo>
                    <a:lnTo>
                      <a:pt x="10363" y="5182"/>
                    </a:lnTo>
                    <a:cubicBezTo>
                      <a:pt x="10363" y="2315"/>
                      <a:pt x="8039" y="0"/>
                      <a:pt x="5182" y="0"/>
                    </a:cubicBezTo>
                    <a:close/>
                  </a:path>
                </a:pathLst>
              </a:custGeom>
              <a:grpFill/>
              <a:ln w="9525" cap="rnd">
                <a:solidFill>
                  <a:schemeClr val="accent1"/>
                </a:solidFill>
                <a:prstDash val="solid"/>
                <a:round/>
              </a:ln>
            </p:spPr>
            <p:txBody>
              <a:bodyPr rtlCol="0" anchor="ctr"/>
              <a:lstStyle/>
              <a:p>
                <a:endParaRPr lang="en-US" dirty="0"/>
              </a:p>
            </p:txBody>
          </p:sp>
          <p:sp>
            <p:nvSpPr>
              <p:cNvPr id="731" name="Freeform: Shape 174"/>
              <p:cNvSpPr/>
              <p:nvPr/>
            </p:nvSpPr>
            <p:spPr>
              <a:xfrm>
                <a:off x="6928523" y="3088586"/>
                <a:ext cx="14925" cy="17725"/>
              </a:xfrm>
              <a:custGeom>
                <a:avLst/>
                <a:gdLst>
                  <a:gd name="connsiteX0" fmla="*/ 7468 w 14925"/>
                  <a:gd name="connsiteY0" fmla="*/ 0 h 17725"/>
                  <a:gd name="connsiteX1" fmla="*/ 7468 w 14925"/>
                  <a:gd name="connsiteY1" fmla="*/ 0 h 17725"/>
                  <a:gd name="connsiteX2" fmla="*/ 0 w 14925"/>
                  <a:gd name="connsiteY2" fmla="*/ 7458 h 17725"/>
                  <a:gd name="connsiteX3" fmla="*/ 0 w 14925"/>
                  <a:gd name="connsiteY3" fmla="*/ 17726 h 17725"/>
                  <a:gd name="connsiteX4" fmla="*/ 14926 w 14925"/>
                  <a:gd name="connsiteY4" fmla="*/ 17726 h 17725"/>
                  <a:gd name="connsiteX5" fmla="*/ 14926 w 14925"/>
                  <a:gd name="connsiteY5" fmla="*/ 7458 h 17725"/>
                  <a:gd name="connsiteX6" fmla="*/ 7468 w 14925"/>
                  <a:gd name="connsiteY6" fmla="*/ 0 h 17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925" h="17725">
                    <a:moveTo>
                      <a:pt x="7468" y="0"/>
                    </a:moveTo>
                    <a:lnTo>
                      <a:pt x="7468" y="0"/>
                    </a:lnTo>
                    <a:cubicBezTo>
                      <a:pt x="3334" y="0"/>
                      <a:pt x="0" y="3343"/>
                      <a:pt x="0" y="7458"/>
                    </a:cubicBezTo>
                    <a:lnTo>
                      <a:pt x="0" y="17726"/>
                    </a:lnTo>
                    <a:lnTo>
                      <a:pt x="14926" y="17726"/>
                    </a:lnTo>
                    <a:lnTo>
                      <a:pt x="14926" y="7458"/>
                    </a:lnTo>
                    <a:cubicBezTo>
                      <a:pt x="14935" y="3343"/>
                      <a:pt x="11592" y="0"/>
                      <a:pt x="7468" y="0"/>
                    </a:cubicBezTo>
                    <a:close/>
                  </a:path>
                </a:pathLst>
              </a:custGeom>
              <a:grpFill/>
              <a:ln w="9525" cap="rnd">
                <a:solidFill>
                  <a:schemeClr val="accent1"/>
                </a:solidFill>
                <a:prstDash val="solid"/>
                <a:round/>
              </a:ln>
            </p:spPr>
            <p:txBody>
              <a:bodyPr rtlCol="0" anchor="ctr"/>
              <a:lstStyle/>
              <a:p>
                <a:endParaRPr lang="en-US" dirty="0"/>
              </a:p>
            </p:txBody>
          </p:sp>
          <p:sp>
            <p:nvSpPr>
              <p:cNvPr id="732" name="Freeform: Shape 175"/>
              <p:cNvSpPr/>
              <p:nvPr/>
            </p:nvSpPr>
            <p:spPr>
              <a:xfrm>
                <a:off x="6953573" y="3094015"/>
                <a:ext cx="10363" cy="12306"/>
              </a:xfrm>
              <a:custGeom>
                <a:avLst/>
                <a:gdLst>
                  <a:gd name="connsiteX0" fmla="*/ 5182 w 10363"/>
                  <a:gd name="connsiteY0" fmla="*/ 0 h 12306"/>
                  <a:gd name="connsiteX1" fmla="*/ 5182 w 10363"/>
                  <a:gd name="connsiteY1" fmla="*/ 0 h 12306"/>
                  <a:gd name="connsiteX2" fmla="*/ 0 w 10363"/>
                  <a:gd name="connsiteY2" fmla="*/ 5182 h 12306"/>
                  <a:gd name="connsiteX3" fmla="*/ 0 w 10363"/>
                  <a:gd name="connsiteY3" fmla="*/ 12306 h 12306"/>
                  <a:gd name="connsiteX4" fmla="*/ 10363 w 10363"/>
                  <a:gd name="connsiteY4" fmla="*/ 12306 h 12306"/>
                  <a:gd name="connsiteX5" fmla="*/ 10363 w 10363"/>
                  <a:gd name="connsiteY5" fmla="*/ 5182 h 12306"/>
                  <a:gd name="connsiteX6" fmla="*/ 5182 w 10363"/>
                  <a:gd name="connsiteY6" fmla="*/ 0 h 12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63" h="12306">
                    <a:moveTo>
                      <a:pt x="5182" y="0"/>
                    </a:moveTo>
                    <a:lnTo>
                      <a:pt x="5182" y="0"/>
                    </a:lnTo>
                    <a:cubicBezTo>
                      <a:pt x="2315" y="0"/>
                      <a:pt x="0" y="2315"/>
                      <a:pt x="0" y="5182"/>
                    </a:cubicBezTo>
                    <a:lnTo>
                      <a:pt x="0" y="12306"/>
                    </a:lnTo>
                    <a:lnTo>
                      <a:pt x="10363" y="12306"/>
                    </a:lnTo>
                    <a:lnTo>
                      <a:pt x="10363" y="5182"/>
                    </a:lnTo>
                    <a:cubicBezTo>
                      <a:pt x="10363" y="2315"/>
                      <a:pt x="8049" y="0"/>
                      <a:pt x="5182" y="0"/>
                    </a:cubicBezTo>
                    <a:close/>
                  </a:path>
                </a:pathLst>
              </a:custGeom>
              <a:grpFill/>
              <a:ln w="9525" cap="rnd">
                <a:solidFill>
                  <a:schemeClr val="accent1"/>
                </a:solidFill>
                <a:prstDash val="solid"/>
                <a:round/>
              </a:ln>
            </p:spPr>
            <p:txBody>
              <a:bodyPr rtlCol="0" anchor="ctr"/>
              <a:lstStyle/>
              <a:p>
                <a:endParaRPr lang="en-US" dirty="0"/>
              </a:p>
            </p:txBody>
          </p:sp>
          <p:sp>
            <p:nvSpPr>
              <p:cNvPr id="733" name="Freeform: Shape 176"/>
              <p:cNvSpPr/>
              <p:nvPr/>
            </p:nvSpPr>
            <p:spPr>
              <a:xfrm>
                <a:off x="6973519" y="3088586"/>
                <a:ext cx="14935" cy="17725"/>
              </a:xfrm>
              <a:custGeom>
                <a:avLst/>
                <a:gdLst>
                  <a:gd name="connsiteX0" fmla="*/ 7468 w 14935"/>
                  <a:gd name="connsiteY0" fmla="*/ 0 h 17725"/>
                  <a:gd name="connsiteX1" fmla="*/ 7468 w 14935"/>
                  <a:gd name="connsiteY1" fmla="*/ 0 h 17725"/>
                  <a:gd name="connsiteX2" fmla="*/ 0 w 14935"/>
                  <a:gd name="connsiteY2" fmla="*/ 7458 h 17725"/>
                  <a:gd name="connsiteX3" fmla="*/ 0 w 14935"/>
                  <a:gd name="connsiteY3" fmla="*/ 17726 h 17725"/>
                  <a:gd name="connsiteX4" fmla="*/ 14935 w 14935"/>
                  <a:gd name="connsiteY4" fmla="*/ 17726 h 17725"/>
                  <a:gd name="connsiteX5" fmla="*/ 14935 w 14935"/>
                  <a:gd name="connsiteY5" fmla="*/ 7458 h 17725"/>
                  <a:gd name="connsiteX6" fmla="*/ 7468 w 14935"/>
                  <a:gd name="connsiteY6" fmla="*/ 0 h 17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935" h="17725">
                    <a:moveTo>
                      <a:pt x="7468" y="0"/>
                    </a:moveTo>
                    <a:lnTo>
                      <a:pt x="7468" y="0"/>
                    </a:lnTo>
                    <a:cubicBezTo>
                      <a:pt x="3343" y="0"/>
                      <a:pt x="0" y="3343"/>
                      <a:pt x="0" y="7458"/>
                    </a:cubicBezTo>
                    <a:lnTo>
                      <a:pt x="0" y="17726"/>
                    </a:lnTo>
                    <a:lnTo>
                      <a:pt x="14935" y="17726"/>
                    </a:lnTo>
                    <a:lnTo>
                      <a:pt x="14935" y="7458"/>
                    </a:lnTo>
                    <a:cubicBezTo>
                      <a:pt x="14935" y="3343"/>
                      <a:pt x="11592" y="0"/>
                      <a:pt x="7468" y="0"/>
                    </a:cubicBezTo>
                    <a:close/>
                  </a:path>
                </a:pathLst>
              </a:custGeom>
              <a:grpFill/>
              <a:ln w="9525" cap="rnd">
                <a:solidFill>
                  <a:schemeClr val="accent1"/>
                </a:solidFill>
                <a:prstDash val="solid"/>
                <a:round/>
              </a:ln>
            </p:spPr>
            <p:txBody>
              <a:bodyPr rtlCol="0" anchor="ctr"/>
              <a:lstStyle/>
              <a:p>
                <a:endParaRPr lang="en-US" dirty="0"/>
              </a:p>
            </p:txBody>
          </p:sp>
          <p:sp>
            <p:nvSpPr>
              <p:cNvPr id="734" name="Freeform: Shape 177"/>
              <p:cNvSpPr/>
              <p:nvPr/>
            </p:nvSpPr>
            <p:spPr>
              <a:xfrm>
                <a:off x="6998569" y="3094015"/>
                <a:ext cx="10363" cy="12306"/>
              </a:xfrm>
              <a:custGeom>
                <a:avLst/>
                <a:gdLst>
                  <a:gd name="connsiteX0" fmla="*/ 5182 w 10363"/>
                  <a:gd name="connsiteY0" fmla="*/ 0 h 12306"/>
                  <a:gd name="connsiteX1" fmla="*/ 5182 w 10363"/>
                  <a:gd name="connsiteY1" fmla="*/ 0 h 12306"/>
                  <a:gd name="connsiteX2" fmla="*/ 0 w 10363"/>
                  <a:gd name="connsiteY2" fmla="*/ 5182 h 12306"/>
                  <a:gd name="connsiteX3" fmla="*/ 0 w 10363"/>
                  <a:gd name="connsiteY3" fmla="*/ 12306 h 12306"/>
                  <a:gd name="connsiteX4" fmla="*/ 10363 w 10363"/>
                  <a:gd name="connsiteY4" fmla="*/ 12306 h 12306"/>
                  <a:gd name="connsiteX5" fmla="*/ 10363 w 10363"/>
                  <a:gd name="connsiteY5" fmla="*/ 5182 h 12306"/>
                  <a:gd name="connsiteX6" fmla="*/ 5182 w 10363"/>
                  <a:gd name="connsiteY6" fmla="*/ 0 h 12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63" h="12306">
                    <a:moveTo>
                      <a:pt x="5182" y="0"/>
                    </a:moveTo>
                    <a:lnTo>
                      <a:pt x="5182" y="0"/>
                    </a:lnTo>
                    <a:cubicBezTo>
                      <a:pt x="2324" y="0"/>
                      <a:pt x="0" y="2315"/>
                      <a:pt x="0" y="5182"/>
                    </a:cubicBezTo>
                    <a:lnTo>
                      <a:pt x="0" y="12306"/>
                    </a:lnTo>
                    <a:lnTo>
                      <a:pt x="10363" y="12306"/>
                    </a:lnTo>
                    <a:lnTo>
                      <a:pt x="10363" y="5182"/>
                    </a:lnTo>
                    <a:cubicBezTo>
                      <a:pt x="10363" y="2315"/>
                      <a:pt x="8049" y="0"/>
                      <a:pt x="5182" y="0"/>
                    </a:cubicBezTo>
                    <a:close/>
                  </a:path>
                </a:pathLst>
              </a:custGeom>
              <a:grpFill/>
              <a:ln w="9525" cap="rnd">
                <a:solidFill>
                  <a:schemeClr val="accent1"/>
                </a:solidFill>
                <a:prstDash val="solid"/>
                <a:round/>
              </a:ln>
            </p:spPr>
            <p:txBody>
              <a:bodyPr rtlCol="0" anchor="ctr"/>
              <a:lstStyle/>
              <a:p>
                <a:endParaRPr lang="en-US" dirty="0"/>
              </a:p>
            </p:txBody>
          </p:sp>
          <p:sp>
            <p:nvSpPr>
              <p:cNvPr id="735" name="Freeform: Shape 178"/>
              <p:cNvSpPr/>
              <p:nvPr/>
            </p:nvSpPr>
            <p:spPr>
              <a:xfrm>
                <a:off x="7018515" y="3088586"/>
                <a:ext cx="14935" cy="17725"/>
              </a:xfrm>
              <a:custGeom>
                <a:avLst/>
                <a:gdLst>
                  <a:gd name="connsiteX0" fmla="*/ 7468 w 14935"/>
                  <a:gd name="connsiteY0" fmla="*/ 0 h 17725"/>
                  <a:gd name="connsiteX1" fmla="*/ 7468 w 14935"/>
                  <a:gd name="connsiteY1" fmla="*/ 0 h 17725"/>
                  <a:gd name="connsiteX2" fmla="*/ 0 w 14935"/>
                  <a:gd name="connsiteY2" fmla="*/ 7458 h 17725"/>
                  <a:gd name="connsiteX3" fmla="*/ 0 w 14935"/>
                  <a:gd name="connsiteY3" fmla="*/ 17726 h 17725"/>
                  <a:gd name="connsiteX4" fmla="*/ 14935 w 14935"/>
                  <a:gd name="connsiteY4" fmla="*/ 17726 h 17725"/>
                  <a:gd name="connsiteX5" fmla="*/ 14935 w 14935"/>
                  <a:gd name="connsiteY5" fmla="*/ 7458 h 17725"/>
                  <a:gd name="connsiteX6" fmla="*/ 7468 w 14935"/>
                  <a:gd name="connsiteY6" fmla="*/ 0 h 17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935" h="17725">
                    <a:moveTo>
                      <a:pt x="7468" y="0"/>
                    </a:moveTo>
                    <a:lnTo>
                      <a:pt x="7468" y="0"/>
                    </a:lnTo>
                    <a:cubicBezTo>
                      <a:pt x="3343" y="0"/>
                      <a:pt x="0" y="3343"/>
                      <a:pt x="0" y="7458"/>
                    </a:cubicBezTo>
                    <a:lnTo>
                      <a:pt x="0" y="17726"/>
                    </a:lnTo>
                    <a:lnTo>
                      <a:pt x="14935" y="17726"/>
                    </a:lnTo>
                    <a:lnTo>
                      <a:pt x="14935" y="7458"/>
                    </a:lnTo>
                    <a:cubicBezTo>
                      <a:pt x="14935" y="3343"/>
                      <a:pt x="11592" y="0"/>
                      <a:pt x="7468" y="0"/>
                    </a:cubicBezTo>
                    <a:close/>
                  </a:path>
                </a:pathLst>
              </a:custGeom>
              <a:grpFill/>
              <a:ln w="9525" cap="rnd">
                <a:solidFill>
                  <a:schemeClr val="accent1"/>
                </a:solidFill>
                <a:prstDash val="solid"/>
                <a:round/>
              </a:ln>
            </p:spPr>
            <p:txBody>
              <a:bodyPr rtlCol="0" anchor="ctr"/>
              <a:lstStyle/>
              <a:p>
                <a:endParaRPr lang="en-US" dirty="0"/>
              </a:p>
            </p:txBody>
          </p:sp>
          <p:sp>
            <p:nvSpPr>
              <p:cNvPr id="736" name="Freeform: Shape 179"/>
              <p:cNvSpPr/>
              <p:nvPr/>
            </p:nvSpPr>
            <p:spPr>
              <a:xfrm>
                <a:off x="7043565" y="3094015"/>
                <a:ext cx="10363" cy="12306"/>
              </a:xfrm>
              <a:custGeom>
                <a:avLst/>
                <a:gdLst>
                  <a:gd name="connsiteX0" fmla="*/ 5182 w 10363"/>
                  <a:gd name="connsiteY0" fmla="*/ 0 h 12306"/>
                  <a:gd name="connsiteX1" fmla="*/ 5182 w 10363"/>
                  <a:gd name="connsiteY1" fmla="*/ 0 h 12306"/>
                  <a:gd name="connsiteX2" fmla="*/ 0 w 10363"/>
                  <a:gd name="connsiteY2" fmla="*/ 5182 h 12306"/>
                  <a:gd name="connsiteX3" fmla="*/ 0 w 10363"/>
                  <a:gd name="connsiteY3" fmla="*/ 12306 h 12306"/>
                  <a:gd name="connsiteX4" fmla="*/ 10363 w 10363"/>
                  <a:gd name="connsiteY4" fmla="*/ 12306 h 12306"/>
                  <a:gd name="connsiteX5" fmla="*/ 10363 w 10363"/>
                  <a:gd name="connsiteY5" fmla="*/ 5182 h 12306"/>
                  <a:gd name="connsiteX6" fmla="*/ 5182 w 10363"/>
                  <a:gd name="connsiteY6" fmla="*/ 0 h 12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63" h="12306">
                    <a:moveTo>
                      <a:pt x="5182" y="0"/>
                    </a:moveTo>
                    <a:lnTo>
                      <a:pt x="5182" y="0"/>
                    </a:lnTo>
                    <a:cubicBezTo>
                      <a:pt x="2315" y="0"/>
                      <a:pt x="0" y="2315"/>
                      <a:pt x="0" y="5182"/>
                    </a:cubicBezTo>
                    <a:lnTo>
                      <a:pt x="0" y="12306"/>
                    </a:lnTo>
                    <a:lnTo>
                      <a:pt x="10363" y="12306"/>
                    </a:lnTo>
                    <a:lnTo>
                      <a:pt x="10363" y="5182"/>
                    </a:lnTo>
                    <a:cubicBezTo>
                      <a:pt x="10363" y="2315"/>
                      <a:pt x="8039" y="0"/>
                      <a:pt x="5182" y="0"/>
                    </a:cubicBezTo>
                    <a:close/>
                  </a:path>
                </a:pathLst>
              </a:custGeom>
              <a:grpFill/>
              <a:ln w="9525" cap="rnd">
                <a:solidFill>
                  <a:schemeClr val="accent1"/>
                </a:solidFill>
                <a:prstDash val="solid"/>
                <a:round/>
              </a:ln>
            </p:spPr>
            <p:txBody>
              <a:bodyPr rtlCol="0" anchor="ctr"/>
              <a:lstStyle/>
              <a:p>
                <a:endParaRPr lang="en-US" dirty="0"/>
              </a:p>
            </p:txBody>
          </p:sp>
          <p:sp>
            <p:nvSpPr>
              <p:cNvPr id="737" name="Freeform: Shape 180"/>
              <p:cNvSpPr/>
              <p:nvPr/>
            </p:nvSpPr>
            <p:spPr>
              <a:xfrm>
                <a:off x="7063511" y="3088586"/>
                <a:ext cx="14925" cy="17725"/>
              </a:xfrm>
              <a:custGeom>
                <a:avLst/>
                <a:gdLst>
                  <a:gd name="connsiteX0" fmla="*/ 7468 w 14925"/>
                  <a:gd name="connsiteY0" fmla="*/ 0 h 17725"/>
                  <a:gd name="connsiteX1" fmla="*/ 7468 w 14925"/>
                  <a:gd name="connsiteY1" fmla="*/ 0 h 17725"/>
                  <a:gd name="connsiteX2" fmla="*/ 0 w 14925"/>
                  <a:gd name="connsiteY2" fmla="*/ 7458 h 17725"/>
                  <a:gd name="connsiteX3" fmla="*/ 0 w 14925"/>
                  <a:gd name="connsiteY3" fmla="*/ 17726 h 17725"/>
                  <a:gd name="connsiteX4" fmla="*/ 14926 w 14925"/>
                  <a:gd name="connsiteY4" fmla="*/ 17726 h 17725"/>
                  <a:gd name="connsiteX5" fmla="*/ 14926 w 14925"/>
                  <a:gd name="connsiteY5" fmla="*/ 7458 h 17725"/>
                  <a:gd name="connsiteX6" fmla="*/ 7468 w 14925"/>
                  <a:gd name="connsiteY6" fmla="*/ 0 h 17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925" h="17725">
                    <a:moveTo>
                      <a:pt x="7468" y="0"/>
                    </a:moveTo>
                    <a:lnTo>
                      <a:pt x="7468" y="0"/>
                    </a:lnTo>
                    <a:cubicBezTo>
                      <a:pt x="3334" y="0"/>
                      <a:pt x="0" y="3343"/>
                      <a:pt x="0" y="7458"/>
                    </a:cubicBezTo>
                    <a:lnTo>
                      <a:pt x="0" y="17726"/>
                    </a:lnTo>
                    <a:lnTo>
                      <a:pt x="14926" y="17726"/>
                    </a:lnTo>
                    <a:lnTo>
                      <a:pt x="14926" y="7458"/>
                    </a:lnTo>
                    <a:cubicBezTo>
                      <a:pt x="14935" y="3343"/>
                      <a:pt x="11592" y="0"/>
                      <a:pt x="7468" y="0"/>
                    </a:cubicBezTo>
                    <a:close/>
                  </a:path>
                </a:pathLst>
              </a:custGeom>
              <a:grpFill/>
              <a:ln w="9525" cap="rnd">
                <a:solidFill>
                  <a:schemeClr val="accent1"/>
                </a:solidFill>
                <a:prstDash val="solid"/>
                <a:round/>
              </a:ln>
            </p:spPr>
            <p:txBody>
              <a:bodyPr rtlCol="0" anchor="ctr"/>
              <a:lstStyle/>
              <a:p>
                <a:endParaRPr lang="en-US" dirty="0"/>
              </a:p>
            </p:txBody>
          </p:sp>
          <p:sp>
            <p:nvSpPr>
              <p:cNvPr id="738" name="Freeform: Shape 181"/>
              <p:cNvSpPr/>
              <p:nvPr/>
            </p:nvSpPr>
            <p:spPr>
              <a:xfrm>
                <a:off x="7088562" y="3094015"/>
                <a:ext cx="10363" cy="12306"/>
              </a:xfrm>
              <a:custGeom>
                <a:avLst/>
                <a:gdLst>
                  <a:gd name="connsiteX0" fmla="*/ 5182 w 10363"/>
                  <a:gd name="connsiteY0" fmla="*/ 0 h 12306"/>
                  <a:gd name="connsiteX1" fmla="*/ 5182 w 10363"/>
                  <a:gd name="connsiteY1" fmla="*/ 0 h 12306"/>
                  <a:gd name="connsiteX2" fmla="*/ 0 w 10363"/>
                  <a:gd name="connsiteY2" fmla="*/ 5182 h 12306"/>
                  <a:gd name="connsiteX3" fmla="*/ 0 w 10363"/>
                  <a:gd name="connsiteY3" fmla="*/ 12306 h 12306"/>
                  <a:gd name="connsiteX4" fmla="*/ 10363 w 10363"/>
                  <a:gd name="connsiteY4" fmla="*/ 12306 h 12306"/>
                  <a:gd name="connsiteX5" fmla="*/ 10363 w 10363"/>
                  <a:gd name="connsiteY5" fmla="*/ 5182 h 12306"/>
                  <a:gd name="connsiteX6" fmla="*/ 5182 w 10363"/>
                  <a:gd name="connsiteY6" fmla="*/ 0 h 12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63" h="12306">
                    <a:moveTo>
                      <a:pt x="5182" y="0"/>
                    </a:moveTo>
                    <a:lnTo>
                      <a:pt x="5182" y="0"/>
                    </a:lnTo>
                    <a:cubicBezTo>
                      <a:pt x="2315" y="0"/>
                      <a:pt x="0" y="2315"/>
                      <a:pt x="0" y="5182"/>
                    </a:cubicBezTo>
                    <a:lnTo>
                      <a:pt x="0" y="12306"/>
                    </a:lnTo>
                    <a:lnTo>
                      <a:pt x="10363" y="12306"/>
                    </a:lnTo>
                    <a:lnTo>
                      <a:pt x="10363" y="5182"/>
                    </a:lnTo>
                    <a:cubicBezTo>
                      <a:pt x="10363" y="2315"/>
                      <a:pt x="8049" y="0"/>
                      <a:pt x="5182" y="0"/>
                    </a:cubicBezTo>
                    <a:close/>
                  </a:path>
                </a:pathLst>
              </a:custGeom>
              <a:grpFill/>
              <a:ln w="9525" cap="rnd">
                <a:solidFill>
                  <a:schemeClr val="accent1"/>
                </a:solidFill>
                <a:prstDash val="solid"/>
                <a:round/>
              </a:ln>
            </p:spPr>
            <p:txBody>
              <a:bodyPr rtlCol="0" anchor="ctr"/>
              <a:lstStyle/>
              <a:p>
                <a:endParaRPr lang="en-US" dirty="0"/>
              </a:p>
            </p:txBody>
          </p:sp>
          <p:sp>
            <p:nvSpPr>
              <p:cNvPr id="739" name="Freeform: Shape 182"/>
              <p:cNvSpPr/>
              <p:nvPr/>
            </p:nvSpPr>
            <p:spPr>
              <a:xfrm>
                <a:off x="7108507" y="3088586"/>
                <a:ext cx="14935" cy="17725"/>
              </a:xfrm>
              <a:custGeom>
                <a:avLst/>
                <a:gdLst>
                  <a:gd name="connsiteX0" fmla="*/ 7468 w 14935"/>
                  <a:gd name="connsiteY0" fmla="*/ 0 h 17725"/>
                  <a:gd name="connsiteX1" fmla="*/ 7468 w 14935"/>
                  <a:gd name="connsiteY1" fmla="*/ 0 h 17725"/>
                  <a:gd name="connsiteX2" fmla="*/ 0 w 14935"/>
                  <a:gd name="connsiteY2" fmla="*/ 7458 h 17725"/>
                  <a:gd name="connsiteX3" fmla="*/ 0 w 14935"/>
                  <a:gd name="connsiteY3" fmla="*/ 17726 h 17725"/>
                  <a:gd name="connsiteX4" fmla="*/ 14935 w 14935"/>
                  <a:gd name="connsiteY4" fmla="*/ 17726 h 17725"/>
                  <a:gd name="connsiteX5" fmla="*/ 14935 w 14935"/>
                  <a:gd name="connsiteY5" fmla="*/ 7458 h 17725"/>
                  <a:gd name="connsiteX6" fmla="*/ 7468 w 14935"/>
                  <a:gd name="connsiteY6" fmla="*/ 0 h 17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935" h="17725">
                    <a:moveTo>
                      <a:pt x="7468" y="0"/>
                    </a:moveTo>
                    <a:lnTo>
                      <a:pt x="7468" y="0"/>
                    </a:lnTo>
                    <a:cubicBezTo>
                      <a:pt x="3334" y="0"/>
                      <a:pt x="0" y="3343"/>
                      <a:pt x="0" y="7458"/>
                    </a:cubicBezTo>
                    <a:lnTo>
                      <a:pt x="0" y="17726"/>
                    </a:lnTo>
                    <a:lnTo>
                      <a:pt x="14935" y="17726"/>
                    </a:lnTo>
                    <a:lnTo>
                      <a:pt x="14935" y="7458"/>
                    </a:lnTo>
                    <a:cubicBezTo>
                      <a:pt x="14935" y="3343"/>
                      <a:pt x="11592" y="0"/>
                      <a:pt x="7468" y="0"/>
                    </a:cubicBezTo>
                    <a:close/>
                  </a:path>
                </a:pathLst>
              </a:custGeom>
              <a:grpFill/>
              <a:ln w="9525" cap="rnd">
                <a:solidFill>
                  <a:schemeClr val="accent1"/>
                </a:solidFill>
                <a:prstDash val="solid"/>
                <a:round/>
              </a:ln>
            </p:spPr>
            <p:txBody>
              <a:bodyPr rtlCol="0" anchor="ctr"/>
              <a:lstStyle/>
              <a:p>
                <a:endParaRPr lang="en-US" dirty="0"/>
              </a:p>
            </p:txBody>
          </p:sp>
          <p:sp>
            <p:nvSpPr>
              <p:cNvPr id="740" name="Freeform: Shape 183"/>
              <p:cNvSpPr/>
              <p:nvPr/>
            </p:nvSpPr>
            <p:spPr>
              <a:xfrm>
                <a:off x="7133558" y="3094015"/>
                <a:ext cx="10363" cy="12306"/>
              </a:xfrm>
              <a:custGeom>
                <a:avLst/>
                <a:gdLst>
                  <a:gd name="connsiteX0" fmla="*/ 5182 w 10363"/>
                  <a:gd name="connsiteY0" fmla="*/ 0 h 12306"/>
                  <a:gd name="connsiteX1" fmla="*/ 5182 w 10363"/>
                  <a:gd name="connsiteY1" fmla="*/ 0 h 12306"/>
                  <a:gd name="connsiteX2" fmla="*/ 0 w 10363"/>
                  <a:gd name="connsiteY2" fmla="*/ 5182 h 12306"/>
                  <a:gd name="connsiteX3" fmla="*/ 0 w 10363"/>
                  <a:gd name="connsiteY3" fmla="*/ 12306 h 12306"/>
                  <a:gd name="connsiteX4" fmla="*/ 10363 w 10363"/>
                  <a:gd name="connsiteY4" fmla="*/ 12306 h 12306"/>
                  <a:gd name="connsiteX5" fmla="*/ 10363 w 10363"/>
                  <a:gd name="connsiteY5" fmla="*/ 5182 h 12306"/>
                  <a:gd name="connsiteX6" fmla="*/ 5182 w 10363"/>
                  <a:gd name="connsiteY6" fmla="*/ 0 h 12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63" h="12306">
                    <a:moveTo>
                      <a:pt x="5182" y="0"/>
                    </a:moveTo>
                    <a:lnTo>
                      <a:pt x="5182" y="0"/>
                    </a:lnTo>
                    <a:cubicBezTo>
                      <a:pt x="2324" y="0"/>
                      <a:pt x="0" y="2315"/>
                      <a:pt x="0" y="5182"/>
                    </a:cubicBezTo>
                    <a:lnTo>
                      <a:pt x="0" y="12306"/>
                    </a:lnTo>
                    <a:lnTo>
                      <a:pt x="10363" y="12306"/>
                    </a:lnTo>
                    <a:lnTo>
                      <a:pt x="10363" y="5182"/>
                    </a:lnTo>
                    <a:cubicBezTo>
                      <a:pt x="10363" y="2315"/>
                      <a:pt x="8039" y="0"/>
                      <a:pt x="5182" y="0"/>
                    </a:cubicBezTo>
                    <a:close/>
                  </a:path>
                </a:pathLst>
              </a:custGeom>
              <a:grpFill/>
              <a:ln w="9525" cap="rnd">
                <a:solidFill>
                  <a:schemeClr val="accent1"/>
                </a:solidFill>
                <a:prstDash val="solid"/>
                <a:round/>
              </a:ln>
            </p:spPr>
            <p:txBody>
              <a:bodyPr rtlCol="0" anchor="ctr"/>
              <a:lstStyle/>
              <a:p>
                <a:endParaRPr lang="en-US" dirty="0"/>
              </a:p>
            </p:txBody>
          </p:sp>
          <p:sp>
            <p:nvSpPr>
              <p:cNvPr id="741" name="Freeform: Shape 184"/>
              <p:cNvSpPr/>
              <p:nvPr/>
            </p:nvSpPr>
            <p:spPr>
              <a:xfrm>
                <a:off x="7153503" y="3088586"/>
                <a:ext cx="14935" cy="17725"/>
              </a:xfrm>
              <a:custGeom>
                <a:avLst/>
                <a:gdLst>
                  <a:gd name="connsiteX0" fmla="*/ 7468 w 14935"/>
                  <a:gd name="connsiteY0" fmla="*/ 0 h 17725"/>
                  <a:gd name="connsiteX1" fmla="*/ 7468 w 14935"/>
                  <a:gd name="connsiteY1" fmla="*/ 0 h 17725"/>
                  <a:gd name="connsiteX2" fmla="*/ 0 w 14935"/>
                  <a:gd name="connsiteY2" fmla="*/ 7458 h 17725"/>
                  <a:gd name="connsiteX3" fmla="*/ 0 w 14935"/>
                  <a:gd name="connsiteY3" fmla="*/ 17726 h 17725"/>
                  <a:gd name="connsiteX4" fmla="*/ 14935 w 14935"/>
                  <a:gd name="connsiteY4" fmla="*/ 17726 h 17725"/>
                  <a:gd name="connsiteX5" fmla="*/ 14935 w 14935"/>
                  <a:gd name="connsiteY5" fmla="*/ 7458 h 17725"/>
                  <a:gd name="connsiteX6" fmla="*/ 7468 w 14935"/>
                  <a:gd name="connsiteY6" fmla="*/ 0 h 17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935" h="17725">
                    <a:moveTo>
                      <a:pt x="7468" y="0"/>
                    </a:moveTo>
                    <a:lnTo>
                      <a:pt x="7468" y="0"/>
                    </a:lnTo>
                    <a:cubicBezTo>
                      <a:pt x="3343" y="0"/>
                      <a:pt x="0" y="3343"/>
                      <a:pt x="0" y="7458"/>
                    </a:cubicBezTo>
                    <a:lnTo>
                      <a:pt x="0" y="17726"/>
                    </a:lnTo>
                    <a:lnTo>
                      <a:pt x="14935" y="17726"/>
                    </a:lnTo>
                    <a:lnTo>
                      <a:pt x="14935" y="7458"/>
                    </a:lnTo>
                    <a:cubicBezTo>
                      <a:pt x="14935" y="3343"/>
                      <a:pt x="11592" y="0"/>
                      <a:pt x="7468" y="0"/>
                    </a:cubicBezTo>
                    <a:close/>
                  </a:path>
                </a:pathLst>
              </a:custGeom>
              <a:grpFill/>
              <a:ln w="9525" cap="rnd">
                <a:solidFill>
                  <a:schemeClr val="accent1"/>
                </a:solidFill>
                <a:prstDash val="solid"/>
                <a:round/>
              </a:ln>
            </p:spPr>
            <p:txBody>
              <a:bodyPr rtlCol="0" anchor="ctr"/>
              <a:lstStyle/>
              <a:p>
                <a:endParaRPr lang="en-US" dirty="0"/>
              </a:p>
            </p:txBody>
          </p:sp>
          <p:sp>
            <p:nvSpPr>
              <p:cNvPr id="742" name="Freeform: Shape 185"/>
              <p:cNvSpPr/>
              <p:nvPr/>
            </p:nvSpPr>
            <p:spPr>
              <a:xfrm>
                <a:off x="7178554" y="3094015"/>
                <a:ext cx="10363" cy="12306"/>
              </a:xfrm>
              <a:custGeom>
                <a:avLst/>
                <a:gdLst>
                  <a:gd name="connsiteX0" fmla="*/ 5182 w 10363"/>
                  <a:gd name="connsiteY0" fmla="*/ 0 h 12306"/>
                  <a:gd name="connsiteX1" fmla="*/ 5182 w 10363"/>
                  <a:gd name="connsiteY1" fmla="*/ 0 h 12306"/>
                  <a:gd name="connsiteX2" fmla="*/ 0 w 10363"/>
                  <a:gd name="connsiteY2" fmla="*/ 5182 h 12306"/>
                  <a:gd name="connsiteX3" fmla="*/ 0 w 10363"/>
                  <a:gd name="connsiteY3" fmla="*/ 12306 h 12306"/>
                  <a:gd name="connsiteX4" fmla="*/ 10363 w 10363"/>
                  <a:gd name="connsiteY4" fmla="*/ 12306 h 12306"/>
                  <a:gd name="connsiteX5" fmla="*/ 10363 w 10363"/>
                  <a:gd name="connsiteY5" fmla="*/ 5182 h 12306"/>
                  <a:gd name="connsiteX6" fmla="*/ 5182 w 10363"/>
                  <a:gd name="connsiteY6" fmla="*/ 0 h 12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63" h="12306">
                    <a:moveTo>
                      <a:pt x="5182" y="0"/>
                    </a:moveTo>
                    <a:lnTo>
                      <a:pt x="5182" y="0"/>
                    </a:lnTo>
                    <a:cubicBezTo>
                      <a:pt x="2315" y="0"/>
                      <a:pt x="0" y="2315"/>
                      <a:pt x="0" y="5182"/>
                    </a:cubicBezTo>
                    <a:lnTo>
                      <a:pt x="0" y="12306"/>
                    </a:lnTo>
                    <a:lnTo>
                      <a:pt x="10363" y="12306"/>
                    </a:lnTo>
                    <a:lnTo>
                      <a:pt x="10363" y="5182"/>
                    </a:lnTo>
                    <a:cubicBezTo>
                      <a:pt x="10363" y="2315"/>
                      <a:pt x="8039" y="0"/>
                      <a:pt x="5182" y="0"/>
                    </a:cubicBezTo>
                    <a:close/>
                  </a:path>
                </a:pathLst>
              </a:custGeom>
              <a:grpFill/>
              <a:ln w="9525" cap="rnd">
                <a:solidFill>
                  <a:schemeClr val="accent1"/>
                </a:solidFill>
                <a:prstDash val="solid"/>
                <a:round/>
              </a:ln>
            </p:spPr>
            <p:txBody>
              <a:bodyPr rtlCol="0" anchor="ctr"/>
              <a:lstStyle/>
              <a:p>
                <a:endParaRPr lang="en-US" dirty="0"/>
              </a:p>
            </p:txBody>
          </p:sp>
          <p:sp>
            <p:nvSpPr>
              <p:cNvPr id="743" name="Freeform: Shape 186"/>
              <p:cNvSpPr/>
              <p:nvPr/>
            </p:nvSpPr>
            <p:spPr>
              <a:xfrm>
                <a:off x="7198499" y="3088586"/>
                <a:ext cx="14925" cy="17725"/>
              </a:xfrm>
              <a:custGeom>
                <a:avLst/>
                <a:gdLst>
                  <a:gd name="connsiteX0" fmla="*/ 7468 w 14925"/>
                  <a:gd name="connsiteY0" fmla="*/ 0 h 17725"/>
                  <a:gd name="connsiteX1" fmla="*/ 7468 w 14925"/>
                  <a:gd name="connsiteY1" fmla="*/ 0 h 17725"/>
                  <a:gd name="connsiteX2" fmla="*/ 0 w 14925"/>
                  <a:gd name="connsiteY2" fmla="*/ 7458 h 17725"/>
                  <a:gd name="connsiteX3" fmla="*/ 0 w 14925"/>
                  <a:gd name="connsiteY3" fmla="*/ 17726 h 17725"/>
                  <a:gd name="connsiteX4" fmla="*/ 14926 w 14925"/>
                  <a:gd name="connsiteY4" fmla="*/ 17726 h 17725"/>
                  <a:gd name="connsiteX5" fmla="*/ 14926 w 14925"/>
                  <a:gd name="connsiteY5" fmla="*/ 7458 h 17725"/>
                  <a:gd name="connsiteX6" fmla="*/ 7468 w 14925"/>
                  <a:gd name="connsiteY6" fmla="*/ 0 h 17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925" h="17725">
                    <a:moveTo>
                      <a:pt x="7468" y="0"/>
                    </a:moveTo>
                    <a:lnTo>
                      <a:pt x="7468" y="0"/>
                    </a:lnTo>
                    <a:cubicBezTo>
                      <a:pt x="3334" y="0"/>
                      <a:pt x="0" y="3343"/>
                      <a:pt x="0" y="7458"/>
                    </a:cubicBezTo>
                    <a:lnTo>
                      <a:pt x="0" y="17726"/>
                    </a:lnTo>
                    <a:lnTo>
                      <a:pt x="14926" y="17726"/>
                    </a:lnTo>
                    <a:lnTo>
                      <a:pt x="14926" y="7458"/>
                    </a:lnTo>
                    <a:cubicBezTo>
                      <a:pt x="14926" y="3343"/>
                      <a:pt x="11592" y="0"/>
                      <a:pt x="7468" y="0"/>
                    </a:cubicBezTo>
                    <a:close/>
                  </a:path>
                </a:pathLst>
              </a:custGeom>
              <a:grpFill/>
              <a:ln w="9525" cap="rnd">
                <a:solidFill>
                  <a:schemeClr val="accent1"/>
                </a:solidFill>
                <a:prstDash val="solid"/>
                <a:round/>
              </a:ln>
            </p:spPr>
            <p:txBody>
              <a:bodyPr rtlCol="0" anchor="ctr"/>
              <a:lstStyle/>
              <a:p>
                <a:endParaRPr lang="en-US" dirty="0"/>
              </a:p>
            </p:txBody>
          </p:sp>
          <p:sp>
            <p:nvSpPr>
              <p:cNvPr id="744" name="Freeform: Shape 187"/>
              <p:cNvSpPr/>
              <p:nvPr/>
            </p:nvSpPr>
            <p:spPr>
              <a:xfrm>
                <a:off x="7223550" y="3094015"/>
                <a:ext cx="10363" cy="12306"/>
              </a:xfrm>
              <a:custGeom>
                <a:avLst/>
                <a:gdLst>
                  <a:gd name="connsiteX0" fmla="*/ 5182 w 10363"/>
                  <a:gd name="connsiteY0" fmla="*/ 0 h 12306"/>
                  <a:gd name="connsiteX1" fmla="*/ 5182 w 10363"/>
                  <a:gd name="connsiteY1" fmla="*/ 0 h 12306"/>
                  <a:gd name="connsiteX2" fmla="*/ 0 w 10363"/>
                  <a:gd name="connsiteY2" fmla="*/ 5182 h 12306"/>
                  <a:gd name="connsiteX3" fmla="*/ 0 w 10363"/>
                  <a:gd name="connsiteY3" fmla="*/ 12306 h 12306"/>
                  <a:gd name="connsiteX4" fmla="*/ 10363 w 10363"/>
                  <a:gd name="connsiteY4" fmla="*/ 12306 h 12306"/>
                  <a:gd name="connsiteX5" fmla="*/ 10363 w 10363"/>
                  <a:gd name="connsiteY5" fmla="*/ 5182 h 12306"/>
                  <a:gd name="connsiteX6" fmla="*/ 5182 w 10363"/>
                  <a:gd name="connsiteY6" fmla="*/ 0 h 12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63" h="12306">
                    <a:moveTo>
                      <a:pt x="5182" y="0"/>
                    </a:moveTo>
                    <a:lnTo>
                      <a:pt x="5182" y="0"/>
                    </a:lnTo>
                    <a:cubicBezTo>
                      <a:pt x="2315" y="0"/>
                      <a:pt x="0" y="2315"/>
                      <a:pt x="0" y="5182"/>
                    </a:cubicBezTo>
                    <a:lnTo>
                      <a:pt x="0" y="12306"/>
                    </a:lnTo>
                    <a:lnTo>
                      <a:pt x="10363" y="12306"/>
                    </a:lnTo>
                    <a:lnTo>
                      <a:pt x="10363" y="5182"/>
                    </a:lnTo>
                    <a:cubicBezTo>
                      <a:pt x="10363" y="2315"/>
                      <a:pt x="8049" y="0"/>
                      <a:pt x="5182" y="0"/>
                    </a:cubicBezTo>
                    <a:close/>
                  </a:path>
                </a:pathLst>
              </a:custGeom>
              <a:grpFill/>
              <a:ln w="9525" cap="rnd">
                <a:solidFill>
                  <a:schemeClr val="accent1"/>
                </a:solidFill>
                <a:prstDash val="solid"/>
                <a:round/>
              </a:ln>
            </p:spPr>
            <p:txBody>
              <a:bodyPr rtlCol="0" anchor="ctr"/>
              <a:lstStyle/>
              <a:p>
                <a:endParaRPr lang="en-US" dirty="0"/>
              </a:p>
            </p:txBody>
          </p:sp>
          <p:sp>
            <p:nvSpPr>
              <p:cNvPr id="745" name="Freeform: Shape 188"/>
              <p:cNvSpPr/>
              <p:nvPr/>
            </p:nvSpPr>
            <p:spPr>
              <a:xfrm>
                <a:off x="7243495" y="3088586"/>
                <a:ext cx="14935" cy="17725"/>
              </a:xfrm>
              <a:custGeom>
                <a:avLst/>
                <a:gdLst>
                  <a:gd name="connsiteX0" fmla="*/ 7468 w 14935"/>
                  <a:gd name="connsiteY0" fmla="*/ 0 h 17725"/>
                  <a:gd name="connsiteX1" fmla="*/ 7468 w 14935"/>
                  <a:gd name="connsiteY1" fmla="*/ 0 h 17725"/>
                  <a:gd name="connsiteX2" fmla="*/ 0 w 14935"/>
                  <a:gd name="connsiteY2" fmla="*/ 7458 h 17725"/>
                  <a:gd name="connsiteX3" fmla="*/ 0 w 14935"/>
                  <a:gd name="connsiteY3" fmla="*/ 17726 h 17725"/>
                  <a:gd name="connsiteX4" fmla="*/ 14935 w 14935"/>
                  <a:gd name="connsiteY4" fmla="*/ 17726 h 17725"/>
                  <a:gd name="connsiteX5" fmla="*/ 14935 w 14935"/>
                  <a:gd name="connsiteY5" fmla="*/ 7458 h 17725"/>
                  <a:gd name="connsiteX6" fmla="*/ 7468 w 14935"/>
                  <a:gd name="connsiteY6" fmla="*/ 0 h 17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935" h="17725">
                    <a:moveTo>
                      <a:pt x="7468" y="0"/>
                    </a:moveTo>
                    <a:lnTo>
                      <a:pt x="7468" y="0"/>
                    </a:lnTo>
                    <a:cubicBezTo>
                      <a:pt x="3334" y="0"/>
                      <a:pt x="0" y="3343"/>
                      <a:pt x="0" y="7458"/>
                    </a:cubicBezTo>
                    <a:lnTo>
                      <a:pt x="0" y="17726"/>
                    </a:lnTo>
                    <a:lnTo>
                      <a:pt x="14935" y="17726"/>
                    </a:lnTo>
                    <a:lnTo>
                      <a:pt x="14935" y="7458"/>
                    </a:lnTo>
                    <a:cubicBezTo>
                      <a:pt x="14935" y="3343"/>
                      <a:pt x="11582" y="0"/>
                      <a:pt x="7468" y="0"/>
                    </a:cubicBezTo>
                    <a:close/>
                  </a:path>
                </a:pathLst>
              </a:custGeom>
              <a:grpFill/>
              <a:ln w="9525" cap="rnd">
                <a:solidFill>
                  <a:schemeClr val="accent1"/>
                </a:solidFill>
                <a:prstDash val="solid"/>
                <a:round/>
              </a:ln>
            </p:spPr>
            <p:txBody>
              <a:bodyPr rtlCol="0" anchor="ctr"/>
              <a:lstStyle/>
              <a:p>
                <a:endParaRPr lang="en-US" dirty="0"/>
              </a:p>
            </p:txBody>
          </p:sp>
          <p:sp>
            <p:nvSpPr>
              <p:cNvPr id="746" name="Freeform: Shape 189"/>
              <p:cNvSpPr/>
              <p:nvPr/>
            </p:nvSpPr>
            <p:spPr>
              <a:xfrm>
                <a:off x="7268546" y="3094015"/>
                <a:ext cx="10363" cy="12306"/>
              </a:xfrm>
              <a:custGeom>
                <a:avLst/>
                <a:gdLst>
                  <a:gd name="connsiteX0" fmla="*/ 5182 w 10363"/>
                  <a:gd name="connsiteY0" fmla="*/ 0 h 12306"/>
                  <a:gd name="connsiteX1" fmla="*/ 5182 w 10363"/>
                  <a:gd name="connsiteY1" fmla="*/ 0 h 12306"/>
                  <a:gd name="connsiteX2" fmla="*/ 0 w 10363"/>
                  <a:gd name="connsiteY2" fmla="*/ 5182 h 12306"/>
                  <a:gd name="connsiteX3" fmla="*/ 0 w 10363"/>
                  <a:gd name="connsiteY3" fmla="*/ 12306 h 12306"/>
                  <a:gd name="connsiteX4" fmla="*/ 10363 w 10363"/>
                  <a:gd name="connsiteY4" fmla="*/ 12306 h 12306"/>
                  <a:gd name="connsiteX5" fmla="*/ 10363 w 10363"/>
                  <a:gd name="connsiteY5" fmla="*/ 5182 h 12306"/>
                  <a:gd name="connsiteX6" fmla="*/ 5182 w 10363"/>
                  <a:gd name="connsiteY6" fmla="*/ 0 h 12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63" h="12306">
                    <a:moveTo>
                      <a:pt x="5182" y="0"/>
                    </a:moveTo>
                    <a:lnTo>
                      <a:pt x="5182" y="0"/>
                    </a:lnTo>
                    <a:cubicBezTo>
                      <a:pt x="2324" y="0"/>
                      <a:pt x="0" y="2315"/>
                      <a:pt x="0" y="5182"/>
                    </a:cubicBezTo>
                    <a:lnTo>
                      <a:pt x="0" y="12306"/>
                    </a:lnTo>
                    <a:lnTo>
                      <a:pt x="10363" y="12306"/>
                    </a:lnTo>
                    <a:lnTo>
                      <a:pt x="10363" y="5182"/>
                    </a:lnTo>
                    <a:cubicBezTo>
                      <a:pt x="10354" y="2315"/>
                      <a:pt x="8039" y="0"/>
                      <a:pt x="5182" y="0"/>
                    </a:cubicBezTo>
                    <a:close/>
                  </a:path>
                </a:pathLst>
              </a:custGeom>
              <a:grpFill/>
              <a:ln w="9525" cap="rnd">
                <a:solidFill>
                  <a:schemeClr val="accent1"/>
                </a:solidFill>
                <a:prstDash val="solid"/>
                <a:round/>
              </a:ln>
            </p:spPr>
            <p:txBody>
              <a:bodyPr rtlCol="0" anchor="ctr"/>
              <a:lstStyle/>
              <a:p>
                <a:endParaRPr lang="en-US" dirty="0"/>
              </a:p>
            </p:txBody>
          </p:sp>
          <p:sp>
            <p:nvSpPr>
              <p:cNvPr id="747" name="Freeform: Shape 190"/>
              <p:cNvSpPr/>
              <p:nvPr/>
            </p:nvSpPr>
            <p:spPr>
              <a:xfrm>
                <a:off x="7288482" y="3088586"/>
                <a:ext cx="14935" cy="17725"/>
              </a:xfrm>
              <a:custGeom>
                <a:avLst/>
                <a:gdLst>
                  <a:gd name="connsiteX0" fmla="*/ 7468 w 14935"/>
                  <a:gd name="connsiteY0" fmla="*/ 0 h 17725"/>
                  <a:gd name="connsiteX1" fmla="*/ 7468 w 14935"/>
                  <a:gd name="connsiteY1" fmla="*/ 0 h 17725"/>
                  <a:gd name="connsiteX2" fmla="*/ 0 w 14935"/>
                  <a:gd name="connsiteY2" fmla="*/ 7458 h 17725"/>
                  <a:gd name="connsiteX3" fmla="*/ 0 w 14935"/>
                  <a:gd name="connsiteY3" fmla="*/ 17726 h 17725"/>
                  <a:gd name="connsiteX4" fmla="*/ 14935 w 14935"/>
                  <a:gd name="connsiteY4" fmla="*/ 17726 h 17725"/>
                  <a:gd name="connsiteX5" fmla="*/ 14935 w 14935"/>
                  <a:gd name="connsiteY5" fmla="*/ 7458 h 17725"/>
                  <a:gd name="connsiteX6" fmla="*/ 7468 w 14935"/>
                  <a:gd name="connsiteY6" fmla="*/ 0 h 17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935" h="17725">
                    <a:moveTo>
                      <a:pt x="7468" y="0"/>
                    </a:moveTo>
                    <a:lnTo>
                      <a:pt x="7468" y="0"/>
                    </a:lnTo>
                    <a:cubicBezTo>
                      <a:pt x="3343" y="0"/>
                      <a:pt x="0" y="3343"/>
                      <a:pt x="0" y="7458"/>
                    </a:cubicBezTo>
                    <a:lnTo>
                      <a:pt x="0" y="17726"/>
                    </a:lnTo>
                    <a:lnTo>
                      <a:pt x="14935" y="17726"/>
                    </a:lnTo>
                    <a:lnTo>
                      <a:pt x="14935" y="7458"/>
                    </a:lnTo>
                    <a:cubicBezTo>
                      <a:pt x="14945" y="3343"/>
                      <a:pt x="11592" y="0"/>
                      <a:pt x="7468" y="0"/>
                    </a:cubicBezTo>
                    <a:close/>
                  </a:path>
                </a:pathLst>
              </a:custGeom>
              <a:grpFill/>
              <a:ln w="9525" cap="rnd">
                <a:solidFill>
                  <a:schemeClr val="accent1"/>
                </a:solidFill>
                <a:prstDash val="solid"/>
                <a:round/>
              </a:ln>
            </p:spPr>
            <p:txBody>
              <a:bodyPr rtlCol="0" anchor="ctr"/>
              <a:lstStyle/>
              <a:p>
                <a:endParaRPr lang="en-US" dirty="0"/>
              </a:p>
            </p:txBody>
          </p:sp>
        </p:grpSp>
      </p:grpSp>
      <p:sp>
        <p:nvSpPr>
          <p:cNvPr id="390" name="Freeform: Shape 192"/>
          <p:cNvSpPr/>
          <p:nvPr/>
        </p:nvSpPr>
        <p:spPr>
          <a:xfrm>
            <a:off x="9749248" y="3850587"/>
            <a:ext cx="350801" cy="115942"/>
          </a:xfrm>
          <a:custGeom>
            <a:avLst/>
            <a:gdLst>
              <a:gd name="connsiteX0" fmla="*/ 0 w 166172"/>
              <a:gd name="connsiteY0" fmla="*/ 54921 h 54921"/>
              <a:gd name="connsiteX1" fmla="*/ 0 w 166172"/>
              <a:gd name="connsiteY1" fmla="*/ 0 h 54921"/>
              <a:gd name="connsiteX2" fmla="*/ 166173 w 166172"/>
              <a:gd name="connsiteY2" fmla="*/ 0 h 54921"/>
              <a:gd name="connsiteX3" fmla="*/ 166173 w 166172"/>
              <a:gd name="connsiteY3" fmla="*/ 54921 h 54921"/>
            </a:gdLst>
            <a:ahLst/>
            <a:cxnLst>
              <a:cxn ang="0">
                <a:pos x="connsiteX0" y="connsiteY0"/>
              </a:cxn>
              <a:cxn ang="0">
                <a:pos x="connsiteX1" y="connsiteY1"/>
              </a:cxn>
              <a:cxn ang="0">
                <a:pos x="connsiteX2" y="connsiteY2"/>
              </a:cxn>
              <a:cxn ang="0">
                <a:pos x="connsiteX3" y="connsiteY3"/>
              </a:cxn>
            </a:cxnLst>
            <a:rect l="l" t="t" r="r" b="b"/>
            <a:pathLst>
              <a:path w="166172" h="54921">
                <a:moveTo>
                  <a:pt x="0" y="54921"/>
                </a:moveTo>
                <a:lnTo>
                  <a:pt x="0" y="0"/>
                </a:lnTo>
                <a:lnTo>
                  <a:pt x="166173" y="0"/>
                </a:lnTo>
                <a:lnTo>
                  <a:pt x="166173" y="54921"/>
                </a:lnTo>
              </a:path>
            </a:pathLst>
          </a:custGeom>
          <a:noFill/>
          <a:ln w="9525" cap="rnd">
            <a:solidFill>
              <a:schemeClr val="accent1"/>
            </a:solidFill>
            <a:prstDash val="solid"/>
            <a:round/>
          </a:ln>
        </p:spPr>
        <p:txBody>
          <a:bodyPr rtlCol="0" anchor="ctr"/>
          <a:lstStyle/>
          <a:p>
            <a:endParaRPr lang="en-US" dirty="0"/>
          </a:p>
        </p:txBody>
      </p:sp>
      <p:sp>
        <p:nvSpPr>
          <p:cNvPr id="391" name="Freeform: Shape 193"/>
          <p:cNvSpPr/>
          <p:nvPr/>
        </p:nvSpPr>
        <p:spPr>
          <a:xfrm>
            <a:off x="9768573" y="3764383"/>
            <a:ext cx="312135" cy="86201"/>
          </a:xfrm>
          <a:custGeom>
            <a:avLst/>
            <a:gdLst>
              <a:gd name="connsiteX0" fmla="*/ 0 w 147856"/>
              <a:gd name="connsiteY0" fmla="*/ 0 h 40833"/>
              <a:gd name="connsiteX1" fmla="*/ 147857 w 147856"/>
              <a:gd name="connsiteY1" fmla="*/ 0 h 40833"/>
              <a:gd name="connsiteX2" fmla="*/ 147857 w 147856"/>
              <a:gd name="connsiteY2" fmla="*/ 40833 h 40833"/>
              <a:gd name="connsiteX3" fmla="*/ 0 w 147856"/>
              <a:gd name="connsiteY3" fmla="*/ 40833 h 40833"/>
            </a:gdLst>
            <a:ahLst/>
            <a:cxnLst>
              <a:cxn ang="0">
                <a:pos x="connsiteX0" y="connsiteY0"/>
              </a:cxn>
              <a:cxn ang="0">
                <a:pos x="connsiteX1" y="connsiteY1"/>
              </a:cxn>
              <a:cxn ang="0">
                <a:pos x="connsiteX2" y="connsiteY2"/>
              </a:cxn>
              <a:cxn ang="0">
                <a:pos x="connsiteX3" y="connsiteY3"/>
              </a:cxn>
            </a:cxnLst>
            <a:rect l="l" t="t" r="r" b="b"/>
            <a:pathLst>
              <a:path w="147856" h="40833">
                <a:moveTo>
                  <a:pt x="0" y="0"/>
                </a:moveTo>
                <a:lnTo>
                  <a:pt x="147857" y="0"/>
                </a:lnTo>
                <a:lnTo>
                  <a:pt x="147857" y="40833"/>
                </a:lnTo>
                <a:lnTo>
                  <a:pt x="0" y="40833"/>
                </a:lnTo>
                <a:close/>
              </a:path>
            </a:pathLst>
          </a:custGeom>
          <a:noFill/>
          <a:ln w="9525" cap="rnd">
            <a:solidFill>
              <a:schemeClr val="accent1"/>
            </a:solidFill>
            <a:prstDash val="solid"/>
            <a:round/>
          </a:ln>
        </p:spPr>
        <p:txBody>
          <a:bodyPr rtlCol="0" anchor="ctr"/>
          <a:lstStyle/>
          <a:p>
            <a:endParaRPr lang="en-US" dirty="0"/>
          </a:p>
        </p:txBody>
      </p:sp>
      <p:sp>
        <p:nvSpPr>
          <p:cNvPr id="392" name="Freeform: Shape 194"/>
          <p:cNvSpPr/>
          <p:nvPr/>
        </p:nvSpPr>
        <p:spPr>
          <a:xfrm>
            <a:off x="9768573" y="3331841"/>
            <a:ext cx="312154" cy="432542"/>
          </a:xfrm>
          <a:custGeom>
            <a:avLst/>
            <a:gdLst>
              <a:gd name="connsiteX0" fmla="*/ 12325 w 147865"/>
              <a:gd name="connsiteY0" fmla="*/ 0 h 204892"/>
              <a:gd name="connsiteX1" fmla="*/ 135541 w 147865"/>
              <a:gd name="connsiteY1" fmla="*/ 0 h 204892"/>
              <a:gd name="connsiteX2" fmla="*/ 147866 w 147865"/>
              <a:gd name="connsiteY2" fmla="*/ 204892 h 204892"/>
              <a:gd name="connsiteX3" fmla="*/ 0 w 147865"/>
              <a:gd name="connsiteY3" fmla="*/ 204892 h 204892"/>
            </a:gdLst>
            <a:ahLst/>
            <a:cxnLst>
              <a:cxn ang="0">
                <a:pos x="connsiteX0" y="connsiteY0"/>
              </a:cxn>
              <a:cxn ang="0">
                <a:pos x="connsiteX1" y="connsiteY1"/>
              </a:cxn>
              <a:cxn ang="0">
                <a:pos x="connsiteX2" y="connsiteY2"/>
              </a:cxn>
              <a:cxn ang="0">
                <a:pos x="connsiteX3" y="connsiteY3"/>
              </a:cxn>
            </a:cxnLst>
            <a:rect l="l" t="t" r="r" b="b"/>
            <a:pathLst>
              <a:path w="147865" h="204892">
                <a:moveTo>
                  <a:pt x="12325" y="0"/>
                </a:moveTo>
                <a:lnTo>
                  <a:pt x="135541" y="0"/>
                </a:lnTo>
                <a:lnTo>
                  <a:pt x="147866" y="204892"/>
                </a:lnTo>
                <a:lnTo>
                  <a:pt x="0" y="204892"/>
                </a:lnTo>
                <a:close/>
              </a:path>
            </a:pathLst>
          </a:custGeom>
          <a:noFill/>
          <a:ln w="9525" cap="rnd">
            <a:solidFill>
              <a:schemeClr val="accent1"/>
            </a:solidFill>
            <a:prstDash val="solid"/>
            <a:round/>
          </a:ln>
        </p:spPr>
        <p:txBody>
          <a:bodyPr rtlCol="0" anchor="ctr"/>
          <a:lstStyle/>
          <a:p>
            <a:endParaRPr lang="en-US" dirty="0"/>
          </a:p>
        </p:txBody>
      </p:sp>
      <p:sp>
        <p:nvSpPr>
          <p:cNvPr id="393" name="Freeform: Shape 195"/>
          <p:cNvSpPr/>
          <p:nvPr/>
        </p:nvSpPr>
        <p:spPr>
          <a:xfrm>
            <a:off x="9769316" y="3251569"/>
            <a:ext cx="310667" cy="80269"/>
          </a:xfrm>
          <a:custGeom>
            <a:avLst/>
            <a:gdLst>
              <a:gd name="connsiteX0" fmla="*/ 11621 w 147161"/>
              <a:gd name="connsiteY0" fmla="*/ 38024 h 38023"/>
              <a:gd name="connsiteX1" fmla="*/ 135189 w 147161"/>
              <a:gd name="connsiteY1" fmla="*/ 38024 h 38023"/>
              <a:gd name="connsiteX2" fmla="*/ 147161 w 147161"/>
              <a:gd name="connsiteY2" fmla="*/ 0 h 38023"/>
              <a:gd name="connsiteX3" fmla="*/ 0 w 147161"/>
              <a:gd name="connsiteY3" fmla="*/ 0 h 38023"/>
            </a:gdLst>
            <a:ahLst/>
            <a:cxnLst>
              <a:cxn ang="0">
                <a:pos x="connsiteX0" y="connsiteY0"/>
              </a:cxn>
              <a:cxn ang="0">
                <a:pos x="connsiteX1" y="connsiteY1"/>
              </a:cxn>
              <a:cxn ang="0">
                <a:pos x="connsiteX2" y="connsiteY2"/>
              </a:cxn>
              <a:cxn ang="0">
                <a:pos x="connsiteX3" y="connsiteY3"/>
              </a:cxn>
            </a:cxnLst>
            <a:rect l="l" t="t" r="r" b="b"/>
            <a:pathLst>
              <a:path w="147161" h="38023">
                <a:moveTo>
                  <a:pt x="11621" y="38024"/>
                </a:moveTo>
                <a:lnTo>
                  <a:pt x="135189" y="38024"/>
                </a:lnTo>
                <a:lnTo>
                  <a:pt x="147161" y="0"/>
                </a:lnTo>
                <a:lnTo>
                  <a:pt x="0" y="0"/>
                </a:lnTo>
                <a:close/>
              </a:path>
            </a:pathLst>
          </a:custGeom>
          <a:noFill/>
          <a:ln w="9525" cap="rnd">
            <a:solidFill>
              <a:schemeClr val="accent1"/>
            </a:solidFill>
            <a:prstDash val="solid"/>
            <a:round/>
          </a:ln>
        </p:spPr>
        <p:txBody>
          <a:bodyPr rtlCol="0" anchor="ctr"/>
          <a:lstStyle/>
          <a:p>
            <a:endParaRPr lang="en-US" dirty="0"/>
          </a:p>
        </p:txBody>
      </p:sp>
      <p:sp>
        <p:nvSpPr>
          <p:cNvPr id="394" name="Freeform: Shape 196"/>
          <p:cNvSpPr/>
          <p:nvPr/>
        </p:nvSpPr>
        <p:spPr>
          <a:xfrm>
            <a:off x="9793849" y="1449371"/>
            <a:ext cx="261604" cy="1797734"/>
          </a:xfrm>
          <a:custGeom>
            <a:avLst/>
            <a:gdLst>
              <a:gd name="connsiteX0" fmla="*/ 0 w 123920"/>
              <a:gd name="connsiteY0" fmla="*/ 851573 h 851573"/>
              <a:gd name="connsiteX1" fmla="*/ 123920 w 123920"/>
              <a:gd name="connsiteY1" fmla="*/ 851573 h 851573"/>
              <a:gd name="connsiteX2" fmla="*/ 93421 w 123920"/>
              <a:gd name="connsiteY2" fmla="*/ 0 h 851573"/>
              <a:gd name="connsiteX3" fmla="*/ 30499 w 123920"/>
              <a:gd name="connsiteY3" fmla="*/ 0 h 851573"/>
            </a:gdLst>
            <a:ahLst/>
            <a:cxnLst>
              <a:cxn ang="0">
                <a:pos x="connsiteX0" y="connsiteY0"/>
              </a:cxn>
              <a:cxn ang="0">
                <a:pos x="connsiteX1" y="connsiteY1"/>
              </a:cxn>
              <a:cxn ang="0">
                <a:pos x="connsiteX2" y="connsiteY2"/>
              </a:cxn>
              <a:cxn ang="0">
                <a:pos x="connsiteX3" y="connsiteY3"/>
              </a:cxn>
            </a:cxnLst>
            <a:rect l="l" t="t" r="r" b="b"/>
            <a:pathLst>
              <a:path w="123920" h="851573">
                <a:moveTo>
                  <a:pt x="0" y="851573"/>
                </a:moveTo>
                <a:lnTo>
                  <a:pt x="123920" y="851573"/>
                </a:lnTo>
                <a:lnTo>
                  <a:pt x="93421" y="0"/>
                </a:lnTo>
                <a:lnTo>
                  <a:pt x="30499" y="0"/>
                </a:lnTo>
                <a:close/>
              </a:path>
            </a:pathLst>
          </a:custGeom>
          <a:noFill/>
          <a:ln w="9525" cap="rnd">
            <a:solidFill>
              <a:schemeClr val="accent1"/>
            </a:solidFill>
            <a:prstDash val="solid"/>
            <a:round/>
          </a:ln>
        </p:spPr>
        <p:txBody>
          <a:bodyPr rtlCol="0" anchor="ctr"/>
          <a:lstStyle/>
          <a:p>
            <a:endParaRPr lang="en-US" dirty="0"/>
          </a:p>
        </p:txBody>
      </p:sp>
      <p:sp>
        <p:nvSpPr>
          <p:cNvPr id="395" name="Freeform: Shape 197"/>
          <p:cNvSpPr/>
          <p:nvPr/>
        </p:nvSpPr>
        <p:spPr>
          <a:xfrm>
            <a:off x="9858234" y="1195187"/>
            <a:ext cx="132833" cy="254184"/>
          </a:xfrm>
          <a:custGeom>
            <a:avLst/>
            <a:gdLst>
              <a:gd name="connsiteX0" fmla="*/ 62922 w 62922"/>
              <a:gd name="connsiteY0" fmla="*/ 120405 h 120405"/>
              <a:gd name="connsiteX1" fmla="*/ 31461 w 62922"/>
              <a:gd name="connsiteY1" fmla="*/ 0 h 120405"/>
              <a:gd name="connsiteX2" fmla="*/ 0 w 62922"/>
              <a:gd name="connsiteY2" fmla="*/ 120405 h 120405"/>
            </a:gdLst>
            <a:ahLst/>
            <a:cxnLst>
              <a:cxn ang="0">
                <a:pos x="connsiteX0" y="connsiteY0"/>
              </a:cxn>
              <a:cxn ang="0">
                <a:pos x="connsiteX1" y="connsiteY1"/>
              </a:cxn>
              <a:cxn ang="0">
                <a:pos x="connsiteX2" y="connsiteY2"/>
              </a:cxn>
            </a:cxnLst>
            <a:rect l="l" t="t" r="r" b="b"/>
            <a:pathLst>
              <a:path w="62922" h="120405">
                <a:moveTo>
                  <a:pt x="62922" y="120405"/>
                </a:moveTo>
                <a:lnTo>
                  <a:pt x="31461" y="0"/>
                </a:lnTo>
                <a:lnTo>
                  <a:pt x="0" y="120405"/>
                </a:lnTo>
              </a:path>
            </a:pathLst>
          </a:custGeom>
          <a:noFill/>
          <a:ln w="9525" cap="rnd">
            <a:solidFill>
              <a:schemeClr val="accent1"/>
            </a:solidFill>
            <a:prstDash val="solid"/>
            <a:round/>
          </a:ln>
        </p:spPr>
        <p:txBody>
          <a:bodyPr rtlCol="0" anchor="ctr"/>
          <a:lstStyle/>
          <a:p>
            <a:endParaRPr lang="en-US" dirty="0"/>
          </a:p>
        </p:txBody>
      </p:sp>
      <p:grpSp>
        <p:nvGrpSpPr>
          <p:cNvPr id="396" name="Graphic 3"/>
          <p:cNvGrpSpPr/>
          <p:nvPr/>
        </p:nvGrpSpPr>
        <p:grpSpPr>
          <a:xfrm>
            <a:off x="10269001" y="1667030"/>
            <a:ext cx="1480086" cy="2287946"/>
            <a:chOff x="7635840" y="2689279"/>
            <a:chExt cx="701106" cy="1083783"/>
          </a:xfrm>
          <a:noFill/>
        </p:grpSpPr>
        <p:sp>
          <p:nvSpPr>
            <p:cNvPr id="650" name="Freeform: Shape 199"/>
            <p:cNvSpPr/>
            <p:nvPr/>
          </p:nvSpPr>
          <p:spPr>
            <a:xfrm>
              <a:off x="7892157" y="3567312"/>
              <a:ext cx="188461" cy="39271"/>
            </a:xfrm>
            <a:custGeom>
              <a:avLst/>
              <a:gdLst>
                <a:gd name="connsiteX0" fmla="*/ 0 w 188461"/>
                <a:gd name="connsiteY0" fmla="*/ 0 h 39271"/>
                <a:gd name="connsiteX1" fmla="*/ 188462 w 188461"/>
                <a:gd name="connsiteY1" fmla="*/ 0 h 39271"/>
                <a:gd name="connsiteX2" fmla="*/ 188462 w 188461"/>
                <a:gd name="connsiteY2" fmla="*/ 39271 h 39271"/>
                <a:gd name="connsiteX3" fmla="*/ 0 w 188461"/>
                <a:gd name="connsiteY3" fmla="*/ 39271 h 39271"/>
              </a:gdLst>
              <a:ahLst/>
              <a:cxnLst>
                <a:cxn ang="0">
                  <a:pos x="connsiteX0" y="connsiteY0"/>
                </a:cxn>
                <a:cxn ang="0">
                  <a:pos x="connsiteX1" y="connsiteY1"/>
                </a:cxn>
                <a:cxn ang="0">
                  <a:pos x="connsiteX2" y="connsiteY2"/>
                </a:cxn>
                <a:cxn ang="0">
                  <a:pos x="connsiteX3" y="connsiteY3"/>
                </a:cxn>
              </a:cxnLst>
              <a:rect l="l" t="t" r="r" b="b"/>
              <a:pathLst>
                <a:path w="188461" h="39271">
                  <a:moveTo>
                    <a:pt x="0" y="0"/>
                  </a:moveTo>
                  <a:lnTo>
                    <a:pt x="188462" y="0"/>
                  </a:lnTo>
                  <a:lnTo>
                    <a:pt x="188462" y="39271"/>
                  </a:lnTo>
                  <a:lnTo>
                    <a:pt x="0" y="39271"/>
                  </a:lnTo>
                  <a:close/>
                </a:path>
              </a:pathLst>
            </a:custGeom>
            <a:grpFill/>
            <a:ln w="9525" cap="rnd">
              <a:solidFill>
                <a:schemeClr val="accent1"/>
              </a:solidFill>
              <a:prstDash val="solid"/>
              <a:round/>
            </a:ln>
          </p:spPr>
          <p:txBody>
            <a:bodyPr rtlCol="0" anchor="ctr"/>
            <a:lstStyle/>
            <a:p>
              <a:endParaRPr lang="en-US" dirty="0"/>
            </a:p>
          </p:txBody>
        </p:sp>
        <p:sp>
          <p:nvSpPr>
            <p:cNvPr id="651" name="Freeform: Shape 200"/>
            <p:cNvSpPr/>
            <p:nvPr/>
          </p:nvSpPr>
          <p:spPr>
            <a:xfrm>
              <a:off x="8057064" y="3606593"/>
              <a:ext cx="23564" cy="166468"/>
            </a:xfrm>
            <a:custGeom>
              <a:avLst/>
              <a:gdLst>
                <a:gd name="connsiteX0" fmla="*/ 0 w 23564"/>
                <a:gd name="connsiteY0" fmla="*/ 0 h 166468"/>
                <a:gd name="connsiteX1" fmla="*/ 23565 w 23564"/>
                <a:gd name="connsiteY1" fmla="*/ 0 h 166468"/>
                <a:gd name="connsiteX2" fmla="*/ 23565 w 23564"/>
                <a:gd name="connsiteY2" fmla="*/ 166468 h 166468"/>
                <a:gd name="connsiteX3" fmla="*/ 0 w 23564"/>
                <a:gd name="connsiteY3" fmla="*/ 166468 h 166468"/>
              </a:gdLst>
              <a:ahLst/>
              <a:cxnLst>
                <a:cxn ang="0">
                  <a:pos x="connsiteX0" y="connsiteY0"/>
                </a:cxn>
                <a:cxn ang="0">
                  <a:pos x="connsiteX1" y="connsiteY1"/>
                </a:cxn>
                <a:cxn ang="0">
                  <a:pos x="connsiteX2" y="connsiteY2"/>
                </a:cxn>
                <a:cxn ang="0">
                  <a:pos x="connsiteX3" y="connsiteY3"/>
                </a:cxn>
              </a:cxnLst>
              <a:rect l="l" t="t" r="r" b="b"/>
              <a:pathLst>
                <a:path w="23564" h="166468">
                  <a:moveTo>
                    <a:pt x="0" y="0"/>
                  </a:moveTo>
                  <a:lnTo>
                    <a:pt x="23565" y="0"/>
                  </a:lnTo>
                  <a:lnTo>
                    <a:pt x="23565" y="166468"/>
                  </a:lnTo>
                  <a:lnTo>
                    <a:pt x="0" y="166468"/>
                  </a:lnTo>
                  <a:close/>
                </a:path>
              </a:pathLst>
            </a:custGeom>
            <a:grpFill/>
            <a:ln w="9525" cap="rnd">
              <a:solidFill>
                <a:schemeClr val="accent1"/>
              </a:solidFill>
              <a:prstDash val="solid"/>
              <a:round/>
            </a:ln>
          </p:spPr>
          <p:txBody>
            <a:bodyPr rtlCol="0" anchor="ctr"/>
            <a:lstStyle/>
            <a:p>
              <a:endParaRPr lang="en-US" dirty="0"/>
            </a:p>
          </p:txBody>
        </p:sp>
        <p:sp>
          <p:nvSpPr>
            <p:cNvPr id="652" name="Freeform: Shape 201"/>
            <p:cNvSpPr/>
            <p:nvPr/>
          </p:nvSpPr>
          <p:spPr>
            <a:xfrm>
              <a:off x="8081400" y="3567312"/>
              <a:ext cx="255536" cy="39271"/>
            </a:xfrm>
            <a:custGeom>
              <a:avLst/>
              <a:gdLst>
                <a:gd name="connsiteX0" fmla="*/ 0 w 255536"/>
                <a:gd name="connsiteY0" fmla="*/ 0 h 39271"/>
                <a:gd name="connsiteX1" fmla="*/ 255537 w 255536"/>
                <a:gd name="connsiteY1" fmla="*/ 0 h 39271"/>
                <a:gd name="connsiteX2" fmla="*/ 255537 w 255536"/>
                <a:gd name="connsiteY2" fmla="*/ 39271 h 39271"/>
                <a:gd name="connsiteX3" fmla="*/ 0 w 255536"/>
                <a:gd name="connsiteY3" fmla="*/ 39271 h 39271"/>
              </a:gdLst>
              <a:ahLst/>
              <a:cxnLst>
                <a:cxn ang="0">
                  <a:pos x="connsiteX0" y="connsiteY0"/>
                </a:cxn>
                <a:cxn ang="0">
                  <a:pos x="connsiteX1" y="connsiteY1"/>
                </a:cxn>
                <a:cxn ang="0">
                  <a:pos x="connsiteX2" y="connsiteY2"/>
                </a:cxn>
                <a:cxn ang="0">
                  <a:pos x="connsiteX3" y="connsiteY3"/>
                </a:cxn>
              </a:cxnLst>
              <a:rect l="l" t="t" r="r" b="b"/>
              <a:pathLst>
                <a:path w="255536" h="39271">
                  <a:moveTo>
                    <a:pt x="0" y="0"/>
                  </a:moveTo>
                  <a:lnTo>
                    <a:pt x="255537" y="0"/>
                  </a:lnTo>
                  <a:lnTo>
                    <a:pt x="255537" y="39271"/>
                  </a:lnTo>
                  <a:lnTo>
                    <a:pt x="0" y="39271"/>
                  </a:lnTo>
                  <a:close/>
                </a:path>
              </a:pathLst>
            </a:custGeom>
            <a:grpFill/>
            <a:ln w="9525" cap="rnd">
              <a:solidFill>
                <a:schemeClr val="accent1"/>
              </a:solidFill>
              <a:prstDash val="solid"/>
              <a:round/>
            </a:ln>
          </p:spPr>
          <p:txBody>
            <a:bodyPr rtlCol="0" anchor="ctr"/>
            <a:lstStyle/>
            <a:p>
              <a:endParaRPr lang="en-US" dirty="0"/>
            </a:p>
          </p:txBody>
        </p:sp>
        <p:sp>
          <p:nvSpPr>
            <p:cNvPr id="653" name="Freeform: Shape 202"/>
            <p:cNvSpPr/>
            <p:nvPr/>
          </p:nvSpPr>
          <p:spPr>
            <a:xfrm>
              <a:off x="8139512" y="3606593"/>
              <a:ext cx="23564" cy="166468"/>
            </a:xfrm>
            <a:custGeom>
              <a:avLst/>
              <a:gdLst>
                <a:gd name="connsiteX0" fmla="*/ 0 w 23564"/>
                <a:gd name="connsiteY0" fmla="*/ 0 h 166468"/>
                <a:gd name="connsiteX1" fmla="*/ 23565 w 23564"/>
                <a:gd name="connsiteY1" fmla="*/ 0 h 166468"/>
                <a:gd name="connsiteX2" fmla="*/ 23565 w 23564"/>
                <a:gd name="connsiteY2" fmla="*/ 166468 h 166468"/>
                <a:gd name="connsiteX3" fmla="*/ 0 w 23564"/>
                <a:gd name="connsiteY3" fmla="*/ 166468 h 166468"/>
              </a:gdLst>
              <a:ahLst/>
              <a:cxnLst>
                <a:cxn ang="0">
                  <a:pos x="connsiteX0" y="connsiteY0"/>
                </a:cxn>
                <a:cxn ang="0">
                  <a:pos x="connsiteX1" y="connsiteY1"/>
                </a:cxn>
                <a:cxn ang="0">
                  <a:pos x="connsiteX2" y="connsiteY2"/>
                </a:cxn>
                <a:cxn ang="0">
                  <a:pos x="connsiteX3" y="connsiteY3"/>
                </a:cxn>
              </a:cxnLst>
              <a:rect l="l" t="t" r="r" b="b"/>
              <a:pathLst>
                <a:path w="23564" h="166468">
                  <a:moveTo>
                    <a:pt x="0" y="0"/>
                  </a:moveTo>
                  <a:lnTo>
                    <a:pt x="23565" y="0"/>
                  </a:lnTo>
                  <a:lnTo>
                    <a:pt x="23565" y="166468"/>
                  </a:lnTo>
                  <a:lnTo>
                    <a:pt x="0" y="166468"/>
                  </a:lnTo>
                  <a:close/>
                </a:path>
              </a:pathLst>
            </a:custGeom>
            <a:grpFill/>
            <a:ln w="9525" cap="rnd">
              <a:solidFill>
                <a:schemeClr val="accent1"/>
              </a:solidFill>
              <a:prstDash val="solid"/>
              <a:round/>
            </a:ln>
          </p:spPr>
          <p:txBody>
            <a:bodyPr rtlCol="0" anchor="ctr"/>
            <a:lstStyle/>
            <a:p>
              <a:endParaRPr lang="en-US" dirty="0"/>
            </a:p>
          </p:txBody>
        </p:sp>
        <p:sp>
          <p:nvSpPr>
            <p:cNvPr id="654" name="Freeform: Shape 203"/>
            <p:cNvSpPr/>
            <p:nvPr/>
          </p:nvSpPr>
          <p:spPr>
            <a:xfrm>
              <a:off x="7809718" y="3567312"/>
              <a:ext cx="81657" cy="39271"/>
            </a:xfrm>
            <a:custGeom>
              <a:avLst/>
              <a:gdLst>
                <a:gd name="connsiteX0" fmla="*/ 0 w 81657"/>
                <a:gd name="connsiteY0" fmla="*/ 0 h 39271"/>
                <a:gd name="connsiteX1" fmla="*/ 81658 w 81657"/>
                <a:gd name="connsiteY1" fmla="*/ 0 h 39271"/>
                <a:gd name="connsiteX2" fmla="*/ 81658 w 81657"/>
                <a:gd name="connsiteY2" fmla="*/ 39271 h 39271"/>
                <a:gd name="connsiteX3" fmla="*/ 0 w 81657"/>
                <a:gd name="connsiteY3" fmla="*/ 39271 h 39271"/>
              </a:gdLst>
              <a:ahLst/>
              <a:cxnLst>
                <a:cxn ang="0">
                  <a:pos x="connsiteX0" y="connsiteY0"/>
                </a:cxn>
                <a:cxn ang="0">
                  <a:pos x="connsiteX1" y="connsiteY1"/>
                </a:cxn>
                <a:cxn ang="0">
                  <a:pos x="connsiteX2" y="connsiteY2"/>
                </a:cxn>
                <a:cxn ang="0">
                  <a:pos x="connsiteX3" y="connsiteY3"/>
                </a:cxn>
              </a:cxnLst>
              <a:rect l="l" t="t" r="r" b="b"/>
              <a:pathLst>
                <a:path w="81657" h="39271">
                  <a:moveTo>
                    <a:pt x="0" y="0"/>
                  </a:moveTo>
                  <a:lnTo>
                    <a:pt x="81658" y="0"/>
                  </a:lnTo>
                  <a:lnTo>
                    <a:pt x="81658" y="39271"/>
                  </a:lnTo>
                  <a:lnTo>
                    <a:pt x="0" y="39271"/>
                  </a:lnTo>
                  <a:close/>
                </a:path>
              </a:pathLst>
            </a:custGeom>
            <a:grpFill/>
            <a:ln w="9525" cap="rnd">
              <a:solidFill>
                <a:schemeClr val="accent1"/>
              </a:solidFill>
              <a:prstDash val="solid"/>
              <a:round/>
            </a:ln>
          </p:spPr>
          <p:txBody>
            <a:bodyPr rtlCol="0" anchor="ctr"/>
            <a:lstStyle/>
            <a:p>
              <a:endParaRPr lang="en-US" dirty="0"/>
            </a:p>
          </p:txBody>
        </p:sp>
        <p:sp>
          <p:nvSpPr>
            <p:cNvPr id="655" name="Freeform: Shape 204"/>
            <p:cNvSpPr/>
            <p:nvPr/>
          </p:nvSpPr>
          <p:spPr>
            <a:xfrm>
              <a:off x="7809718" y="3606593"/>
              <a:ext cx="23555" cy="166468"/>
            </a:xfrm>
            <a:custGeom>
              <a:avLst/>
              <a:gdLst>
                <a:gd name="connsiteX0" fmla="*/ 0 w 23555"/>
                <a:gd name="connsiteY0" fmla="*/ 0 h 166468"/>
                <a:gd name="connsiteX1" fmla="*/ 23555 w 23555"/>
                <a:gd name="connsiteY1" fmla="*/ 0 h 166468"/>
                <a:gd name="connsiteX2" fmla="*/ 23555 w 23555"/>
                <a:gd name="connsiteY2" fmla="*/ 166468 h 166468"/>
                <a:gd name="connsiteX3" fmla="*/ 0 w 23555"/>
                <a:gd name="connsiteY3" fmla="*/ 166468 h 166468"/>
              </a:gdLst>
              <a:ahLst/>
              <a:cxnLst>
                <a:cxn ang="0">
                  <a:pos x="connsiteX0" y="connsiteY0"/>
                </a:cxn>
                <a:cxn ang="0">
                  <a:pos x="connsiteX1" y="connsiteY1"/>
                </a:cxn>
                <a:cxn ang="0">
                  <a:pos x="connsiteX2" y="connsiteY2"/>
                </a:cxn>
                <a:cxn ang="0">
                  <a:pos x="connsiteX3" y="connsiteY3"/>
                </a:cxn>
              </a:cxnLst>
              <a:rect l="l" t="t" r="r" b="b"/>
              <a:pathLst>
                <a:path w="23555" h="166468">
                  <a:moveTo>
                    <a:pt x="0" y="0"/>
                  </a:moveTo>
                  <a:lnTo>
                    <a:pt x="23555" y="0"/>
                  </a:lnTo>
                  <a:lnTo>
                    <a:pt x="23555" y="166468"/>
                  </a:lnTo>
                  <a:lnTo>
                    <a:pt x="0" y="166468"/>
                  </a:lnTo>
                  <a:close/>
                </a:path>
              </a:pathLst>
            </a:custGeom>
            <a:grpFill/>
            <a:ln w="9525" cap="rnd">
              <a:solidFill>
                <a:schemeClr val="accent1"/>
              </a:solidFill>
              <a:prstDash val="solid"/>
              <a:round/>
            </a:ln>
          </p:spPr>
          <p:txBody>
            <a:bodyPr rtlCol="0" anchor="ctr"/>
            <a:lstStyle/>
            <a:p>
              <a:endParaRPr lang="en-US" dirty="0"/>
            </a:p>
          </p:txBody>
        </p:sp>
        <p:sp>
          <p:nvSpPr>
            <p:cNvPr id="656" name="Freeform: Shape 205"/>
            <p:cNvSpPr/>
            <p:nvPr/>
          </p:nvSpPr>
          <p:spPr>
            <a:xfrm>
              <a:off x="8020945" y="3606593"/>
              <a:ext cx="23564" cy="166468"/>
            </a:xfrm>
            <a:custGeom>
              <a:avLst/>
              <a:gdLst>
                <a:gd name="connsiteX0" fmla="*/ 0 w 23564"/>
                <a:gd name="connsiteY0" fmla="*/ 0 h 166468"/>
                <a:gd name="connsiteX1" fmla="*/ 23565 w 23564"/>
                <a:gd name="connsiteY1" fmla="*/ 0 h 166468"/>
                <a:gd name="connsiteX2" fmla="*/ 23565 w 23564"/>
                <a:gd name="connsiteY2" fmla="*/ 166468 h 166468"/>
                <a:gd name="connsiteX3" fmla="*/ 0 w 23564"/>
                <a:gd name="connsiteY3" fmla="*/ 166468 h 166468"/>
              </a:gdLst>
              <a:ahLst/>
              <a:cxnLst>
                <a:cxn ang="0">
                  <a:pos x="connsiteX0" y="connsiteY0"/>
                </a:cxn>
                <a:cxn ang="0">
                  <a:pos x="connsiteX1" y="connsiteY1"/>
                </a:cxn>
                <a:cxn ang="0">
                  <a:pos x="connsiteX2" y="connsiteY2"/>
                </a:cxn>
                <a:cxn ang="0">
                  <a:pos x="connsiteX3" y="connsiteY3"/>
                </a:cxn>
              </a:cxnLst>
              <a:rect l="l" t="t" r="r" b="b"/>
              <a:pathLst>
                <a:path w="23564" h="166468">
                  <a:moveTo>
                    <a:pt x="0" y="0"/>
                  </a:moveTo>
                  <a:lnTo>
                    <a:pt x="23565" y="0"/>
                  </a:lnTo>
                  <a:lnTo>
                    <a:pt x="23565" y="166468"/>
                  </a:lnTo>
                  <a:lnTo>
                    <a:pt x="0" y="166468"/>
                  </a:lnTo>
                  <a:close/>
                </a:path>
              </a:pathLst>
            </a:custGeom>
            <a:grpFill/>
            <a:ln w="9525" cap="rnd">
              <a:solidFill>
                <a:schemeClr val="accent1"/>
              </a:solidFill>
              <a:prstDash val="solid"/>
              <a:round/>
            </a:ln>
          </p:spPr>
          <p:txBody>
            <a:bodyPr rtlCol="0" anchor="ctr"/>
            <a:lstStyle/>
            <a:p>
              <a:endParaRPr lang="en-US" dirty="0"/>
            </a:p>
          </p:txBody>
        </p:sp>
        <p:sp>
          <p:nvSpPr>
            <p:cNvPr id="657" name="Freeform: Shape 206"/>
            <p:cNvSpPr/>
            <p:nvPr/>
          </p:nvSpPr>
          <p:spPr>
            <a:xfrm>
              <a:off x="7892157" y="3606593"/>
              <a:ext cx="23564" cy="166468"/>
            </a:xfrm>
            <a:custGeom>
              <a:avLst/>
              <a:gdLst>
                <a:gd name="connsiteX0" fmla="*/ 0 w 23564"/>
                <a:gd name="connsiteY0" fmla="*/ 0 h 166468"/>
                <a:gd name="connsiteX1" fmla="*/ 23565 w 23564"/>
                <a:gd name="connsiteY1" fmla="*/ 0 h 166468"/>
                <a:gd name="connsiteX2" fmla="*/ 23565 w 23564"/>
                <a:gd name="connsiteY2" fmla="*/ 166468 h 166468"/>
                <a:gd name="connsiteX3" fmla="*/ 0 w 23564"/>
                <a:gd name="connsiteY3" fmla="*/ 166468 h 166468"/>
              </a:gdLst>
              <a:ahLst/>
              <a:cxnLst>
                <a:cxn ang="0">
                  <a:pos x="connsiteX0" y="connsiteY0"/>
                </a:cxn>
                <a:cxn ang="0">
                  <a:pos x="connsiteX1" y="connsiteY1"/>
                </a:cxn>
                <a:cxn ang="0">
                  <a:pos x="connsiteX2" y="connsiteY2"/>
                </a:cxn>
                <a:cxn ang="0">
                  <a:pos x="connsiteX3" y="connsiteY3"/>
                </a:cxn>
              </a:cxnLst>
              <a:rect l="l" t="t" r="r" b="b"/>
              <a:pathLst>
                <a:path w="23564" h="166468">
                  <a:moveTo>
                    <a:pt x="0" y="0"/>
                  </a:moveTo>
                  <a:lnTo>
                    <a:pt x="23565" y="0"/>
                  </a:lnTo>
                  <a:lnTo>
                    <a:pt x="23565" y="166468"/>
                  </a:lnTo>
                  <a:lnTo>
                    <a:pt x="0" y="166468"/>
                  </a:lnTo>
                  <a:close/>
                </a:path>
              </a:pathLst>
            </a:custGeom>
            <a:grpFill/>
            <a:ln w="9525" cap="rnd">
              <a:solidFill>
                <a:schemeClr val="accent1"/>
              </a:solidFill>
              <a:prstDash val="solid"/>
              <a:round/>
            </a:ln>
          </p:spPr>
          <p:txBody>
            <a:bodyPr rtlCol="0" anchor="ctr"/>
            <a:lstStyle/>
            <a:p>
              <a:endParaRPr lang="en-US" dirty="0"/>
            </a:p>
          </p:txBody>
        </p:sp>
        <p:sp>
          <p:nvSpPr>
            <p:cNvPr id="658" name="Freeform: Shape 207"/>
            <p:cNvSpPr/>
            <p:nvPr/>
          </p:nvSpPr>
          <p:spPr>
            <a:xfrm>
              <a:off x="7928286" y="3606593"/>
              <a:ext cx="23555" cy="166468"/>
            </a:xfrm>
            <a:custGeom>
              <a:avLst/>
              <a:gdLst>
                <a:gd name="connsiteX0" fmla="*/ 0 w 23555"/>
                <a:gd name="connsiteY0" fmla="*/ 0 h 166468"/>
                <a:gd name="connsiteX1" fmla="*/ 23555 w 23555"/>
                <a:gd name="connsiteY1" fmla="*/ 0 h 166468"/>
                <a:gd name="connsiteX2" fmla="*/ 23555 w 23555"/>
                <a:gd name="connsiteY2" fmla="*/ 166468 h 166468"/>
                <a:gd name="connsiteX3" fmla="*/ 0 w 23555"/>
                <a:gd name="connsiteY3" fmla="*/ 166468 h 166468"/>
              </a:gdLst>
              <a:ahLst/>
              <a:cxnLst>
                <a:cxn ang="0">
                  <a:pos x="connsiteX0" y="connsiteY0"/>
                </a:cxn>
                <a:cxn ang="0">
                  <a:pos x="connsiteX1" y="connsiteY1"/>
                </a:cxn>
                <a:cxn ang="0">
                  <a:pos x="connsiteX2" y="connsiteY2"/>
                </a:cxn>
                <a:cxn ang="0">
                  <a:pos x="connsiteX3" y="connsiteY3"/>
                </a:cxn>
              </a:cxnLst>
              <a:rect l="l" t="t" r="r" b="b"/>
              <a:pathLst>
                <a:path w="23555" h="166468">
                  <a:moveTo>
                    <a:pt x="0" y="0"/>
                  </a:moveTo>
                  <a:lnTo>
                    <a:pt x="23555" y="0"/>
                  </a:lnTo>
                  <a:lnTo>
                    <a:pt x="23555" y="166468"/>
                  </a:lnTo>
                  <a:lnTo>
                    <a:pt x="0" y="166468"/>
                  </a:lnTo>
                  <a:close/>
                </a:path>
              </a:pathLst>
            </a:custGeom>
            <a:grpFill/>
            <a:ln w="9525" cap="rnd">
              <a:solidFill>
                <a:schemeClr val="accent1"/>
              </a:solidFill>
              <a:prstDash val="solid"/>
              <a:round/>
            </a:ln>
          </p:spPr>
          <p:txBody>
            <a:bodyPr rtlCol="0" anchor="ctr"/>
            <a:lstStyle/>
            <a:p>
              <a:endParaRPr lang="en-US" dirty="0"/>
            </a:p>
          </p:txBody>
        </p:sp>
        <p:sp>
          <p:nvSpPr>
            <p:cNvPr id="659" name="Freeform: Shape 208"/>
            <p:cNvSpPr/>
            <p:nvPr/>
          </p:nvSpPr>
          <p:spPr>
            <a:xfrm>
              <a:off x="7892157" y="3361582"/>
              <a:ext cx="188461" cy="39262"/>
            </a:xfrm>
            <a:custGeom>
              <a:avLst/>
              <a:gdLst>
                <a:gd name="connsiteX0" fmla="*/ 0 w 188461"/>
                <a:gd name="connsiteY0" fmla="*/ 0 h 39262"/>
                <a:gd name="connsiteX1" fmla="*/ 188462 w 188461"/>
                <a:gd name="connsiteY1" fmla="*/ 0 h 39262"/>
                <a:gd name="connsiteX2" fmla="*/ 188462 w 188461"/>
                <a:gd name="connsiteY2" fmla="*/ 39262 h 39262"/>
                <a:gd name="connsiteX3" fmla="*/ 0 w 188461"/>
                <a:gd name="connsiteY3" fmla="*/ 39262 h 39262"/>
              </a:gdLst>
              <a:ahLst/>
              <a:cxnLst>
                <a:cxn ang="0">
                  <a:pos x="connsiteX0" y="connsiteY0"/>
                </a:cxn>
                <a:cxn ang="0">
                  <a:pos x="connsiteX1" y="connsiteY1"/>
                </a:cxn>
                <a:cxn ang="0">
                  <a:pos x="connsiteX2" y="connsiteY2"/>
                </a:cxn>
                <a:cxn ang="0">
                  <a:pos x="connsiteX3" y="connsiteY3"/>
                </a:cxn>
              </a:cxnLst>
              <a:rect l="l" t="t" r="r" b="b"/>
              <a:pathLst>
                <a:path w="188461" h="39262">
                  <a:moveTo>
                    <a:pt x="0" y="0"/>
                  </a:moveTo>
                  <a:lnTo>
                    <a:pt x="188462" y="0"/>
                  </a:lnTo>
                  <a:lnTo>
                    <a:pt x="188462" y="39262"/>
                  </a:lnTo>
                  <a:lnTo>
                    <a:pt x="0" y="39262"/>
                  </a:lnTo>
                  <a:close/>
                </a:path>
              </a:pathLst>
            </a:custGeom>
            <a:grpFill/>
            <a:ln w="9525" cap="rnd">
              <a:solidFill>
                <a:schemeClr val="accent1"/>
              </a:solidFill>
              <a:prstDash val="solid"/>
              <a:round/>
            </a:ln>
          </p:spPr>
          <p:txBody>
            <a:bodyPr rtlCol="0" anchor="ctr"/>
            <a:lstStyle/>
            <a:p>
              <a:endParaRPr lang="en-US" dirty="0"/>
            </a:p>
          </p:txBody>
        </p:sp>
        <p:sp>
          <p:nvSpPr>
            <p:cNvPr id="660" name="Freeform: Shape 209"/>
            <p:cNvSpPr/>
            <p:nvPr/>
          </p:nvSpPr>
          <p:spPr>
            <a:xfrm>
              <a:off x="8057064" y="3400844"/>
              <a:ext cx="23564" cy="166468"/>
            </a:xfrm>
            <a:custGeom>
              <a:avLst/>
              <a:gdLst>
                <a:gd name="connsiteX0" fmla="*/ 0 w 23564"/>
                <a:gd name="connsiteY0" fmla="*/ 0 h 166468"/>
                <a:gd name="connsiteX1" fmla="*/ 23565 w 23564"/>
                <a:gd name="connsiteY1" fmla="*/ 0 h 166468"/>
                <a:gd name="connsiteX2" fmla="*/ 23565 w 23564"/>
                <a:gd name="connsiteY2" fmla="*/ 166468 h 166468"/>
                <a:gd name="connsiteX3" fmla="*/ 0 w 23564"/>
                <a:gd name="connsiteY3" fmla="*/ 166468 h 166468"/>
              </a:gdLst>
              <a:ahLst/>
              <a:cxnLst>
                <a:cxn ang="0">
                  <a:pos x="connsiteX0" y="connsiteY0"/>
                </a:cxn>
                <a:cxn ang="0">
                  <a:pos x="connsiteX1" y="connsiteY1"/>
                </a:cxn>
                <a:cxn ang="0">
                  <a:pos x="connsiteX2" y="connsiteY2"/>
                </a:cxn>
                <a:cxn ang="0">
                  <a:pos x="connsiteX3" y="connsiteY3"/>
                </a:cxn>
              </a:cxnLst>
              <a:rect l="l" t="t" r="r" b="b"/>
              <a:pathLst>
                <a:path w="23564" h="166468">
                  <a:moveTo>
                    <a:pt x="0" y="0"/>
                  </a:moveTo>
                  <a:lnTo>
                    <a:pt x="23565" y="0"/>
                  </a:lnTo>
                  <a:lnTo>
                    <a:pt x="23565" y="166468"/>
                  </a:lnTo>
                  <a:lnTo>
                    <a:pt x="0" y="166468"/>
                  </a:lnTo>
                  <a:close/>
                </a:path>
              </a:pathLst>
            </a:custGeom>
            <a:grpFill/>
            <a:ln w="9525" cap="rnd">
              <a:solidFill>
                <a:schemeClr val="accent1"/>
              </a:solidFill>
              <a:prstDash val="solid"/>
              <a:round/>
            </a:ln>
          </p:spPr>
          <p:txBody>
            <a:bodyPr rtlCol="0" anchor="ctr"/>
            <a:lstStyle/>
            <a:p>
              <a:endParaRPr lang="en-US" dirty="0"/>
            </a:p>
          </p:txBody>
        </p:sp>
        <p:sp>
          <p:nvSpPr>
            <p:cNvPr id="661" name="Freeform: Shape 210"/>
            <p:cNvSpPr/>
            <p:nvPr/>
          </p:nvSpPr>
          <p:spPr>
            <a:xfrm>
              <a:off x="8081400" y="3361582"/>
              <a:ext cx="255536" cy="39262"/>
            </a:xfrm>
            <a:custGeom>
              <a:avLst/>
              <a:gdLst>
                <a:gd name="connsiteX0" fmla="*/ 0 w 255536"/>
                <a:gd name="connsiteY0" fmla="*/ 0 h 39262"/>
                <a:gd name="connsiteX1" fmla="*/ 255537 w 255536"/>
                <a:gd name="connsiteY1" fmla="*/ 0 h 39262"/>
                <a:gd name="connsiteX2" fmla="*/ 255537 w 255536"/>
                <a:gd name="connsiteY2" fmla="*/ 39262 h 39262"/>
                <a:gd name="connsiteX3" fmla="*/ 0 w 255536"/>
                <a:gd name="connsiteY3" fmla="*/ 39262 h 39262"/>
              </a:gdLst>
              <a:ahLst/>
              <a:cxnLst>
                <a:cxn ang="0">
                  <a:pos x="connsiteX0" y="connsiteY0"/>
                </a:cxn>
                <a:cxn ang="0">
                  <a:pos x="connsiteX1" y="connsiteY1"/>
                </a:cxn>
                <a:cxn ang="0">
                  <a:pos x="connsiteX2" y="connsiteY2"/>
                </a:cxn>
                <a:cxn ang="0">
                  <a:pos x="connsiteX3" y="connsiteY3"/>
                </a:cxn>
              </a:cxnLst>
              <a:rect l="l" t="t" r="r" b="b"/>
              <a:pathLst>
                <a:path w="255536" h="39262">
                  <a:moveTo>
                    <a:pt x="0" y="0"/>
                  </a:moveTo>
                  <a:lnTo>
                    <a:pt x="255537" y="0"/>
                  </a:lnTo>
                  <a:lnTo>
                    <a:pt x="255537" y="39262"/>
                  </a:lnTo>
                  <a:lnTo>
                    <a:pt x="0" y="39262"/>
                  </a:lnTo>
                  <a:close/>
                </a:path>
              </a:pathLst>
            </a:custGeom>
            <a:grpFill/>
            <a:ln w="9525" cap="rnd">
              <a:solidFill>
                <a:schemeClr val="accent1"/>
              </a:solidFill>
              <a:prstDash val="solid"/>
              <a:round/>
            </a:ln>
          </p:spPr>
          <p:txBody>
            <a:bodyPr rtlCol="0" anchor="ctr"/>
            <a:lstStyle/>
            <a:p>
              <a:endParaRPr lang="en-US" dirty="0"/>
            </a:p>
          </p:txBody>
        </p:sp>
        <p:sp>
          <p:nvSpPr>
            <p:cNvPr id="662" name="Freeform: Shape 211"/>
            <p:cNvSpPr/>
            <p:nvPr/>
          </p:nvSpPr>
          <p:spPr>
            <a:xfrm>
              <a:off x="8139512" y="3400844"/>
              <a:ext cx="23564" cy="166468"/>
            </a:xfrm>
            <a:custGeom>
              <a:avLst/>
              <a:gdLst>
                <a:gd name="connsiteX0" fmla="*/ 0 w 23564"/>
                <a:gd name="connsiteY0" fmla="*/ 0 h 166468"/>
                <a:gd name="connsiteX1" fmla="*/ 23565 w 23564"/>
                <a:gd name="connsiteY1" fmla="*/ 0 h 166468"/>
                <a:gd name="connsiteX2" fmla="*/ 23565 w 23564"/>
                <a:gd name="connsiteY2" fmla="*/ 166468 h 166468"/>
                <a:gd name="connsiteX3" fmla="*/ 0 w 23564"/>
                <a:gd name="connsiteY3" fmla="*/ 166468 h 166468"/>
              </a:gdLst>
              <a:ahLst/>
              <a:cxnLst>
                <a:cxn ang="0">
                  <a:pos x="connsiteX0" y="connsiteY0"/>
                </a:cxn>
                <a:cxn ang="0">
                  <a:pos x="connsiteX1" y="connsiteY1"/>
                </a:cxn>
                <a:cxn ang="0">
                  <a:pos x="connsiteX2" y="connsiteY2"/>
                </a:cxn>
                <a:cxn ang="0">
                  <a:pos x="connsiteX3" y="connsiteY3"/>
                </a:cxn>
              </a:cxnLst>
              <a:rect l="l" t="t" r="r" b="b"/>
              <a:pathLst>
                <a:path w="23564" h="166468">
                  <a:moveTo>
                    <a:pt x="0" y="0"/>
                  </a:moveTo>
                  <a:lnTo>
                    <a:pt x="23565" y="0"/>
                  </a:lnTo>
                  <a:lnTo>
                    <a:pt x="23565" y="166468"/>
                  </a:lnTo>
                  <a:lnTo>
                    <a:pt x="0" y="166468"/>
                  </a:lnTo>
                  <a:close/>
                </a:path>
              </a:pathLst>
            </a:custGeom>
            <a:grpFill/>
            <a:ln w="9525" cap="rnd">
              <a:solidFill>
                <a:schemeClr val="accent1"/>
              </a:solidFill>
              <a:prstDash val="solid"/>
              <a:round/>
            </a:ln>
          </p:spPr>
          <p:txBody>
            <a:bodyPr rtlCol="0" anchor="ctr"/>
            <a:lstStyle/>
            <a:p>
              <a:endParaRPr lang="en-US" dirty="0"/>
            </a:p>
          </p:txBody>
        </p:sp>
        <p:sp>
          <p:nvSpPr>
            <p:cNvPr id="663" name="Freeform: Shape 212"/>
            <p:cNvSpPr/>
            <p:nvPr/>
          </p:nvSpPr>
          <p:spPr>
            <a:xfrm>
              <a:off x="7809718" y="3361582"/>
              <a:ext cx="81657" cy="39262"/>
            </a:xfrm>
            <a:custGeom>
              <a:avLst/>
              <a:gdLst>
                <a:gd name="connsiteX0" fmla="*/ 0 w 81657"/>
                <a:gd name="connsiteY0" fmla="*/ 0 h 39262"/>
                <a:gd name="connsiteX1" fmla="*/ 81658 w 81657"/>
                <a:gd name="connsiteY1" fmla="*/ 0 h 39262"/>
                <a:gd name="connsiteX2" fmla="*/ 81658 w 81657"/>
                <a:gd name="connsiteY2" fmla="*/ 39262 h 39262"/>
                <a:gd name="connsiteX3" fmla="*/ 0 w 81657"/>
                <a:gd name="connsiteY3" fmla="*/ 39262 h 39262"/>
              </a:gdLst>
              <a:ahLst/>
              <a:cxnLst>
                <a:cxn ang="0">
                  <a:pos x="connsiteX0" y="connsiteY0"/>
                </a:cxn>
                <a:cxn ang="0">
                  <a:pos x="connsiteX1" y="connsiteY1"/>
                </a:cxn>
                <a:cxn ang="0">
                  <a:pos x="connsiteX2" y="connsiteY2"/>
                </a:cxn>
                <a:cxn ang="0">
                  <a:pos x="connsiteX3" y="connsiteY3"/>
                </a:cxn>
              </a:cxnLst>
              <a:rect l="l" t="t" r="r" b="b"/>
              <a:pathLst>
                <a:path w="81657" h="39262">
                  <a:moveTo>
                    <a:pt x="0" y="0"/>
                  </a:moveTo>
                  <a:lnTo>
                    <a:pt x="81658" y="0"/>
                  </a:lnTo>
                  <a:lnTo>
                    <a:pt x="81658" y="39262"/>
                  </a:lnTo>
                  <a:lnTo>
                    <a:pt x="0" y="39262"/>
                  </a:lnTo>
                  <a:close/>
                </a:path>
              </a:pathLst>
            </a:custGeom>
            <a:grpFill/>
            <a:ln w="9525" cap="rnd">
              <a:solidFill>
                <a:schemeClr val="accent1"/>
              </a:solidFill>
              <a:prstDash val="solid"/>
              <a:round/>
            </a:ln>
          </p:spPr>
          <p:txBody>
            <a:bodyPr rtlCol="0" anchor="ctr"/>
            <a:lstStyle/>
            <a:p>
              <a:endParaRPr lang="en-US" dirty="0"/>
            </a:p>
          </p:txBody>
        </p:sp>
        <p:sp>
          <p:nvSpPr>
            <p:cNvPr id="664" name="Freeform: Shape 213"/>
            <p:cNvSpPr/>
            <p:nvPr/>
          </p:nvSpPr>
          <p:spPr>
            <a:xfrm>
              <a:off x="7809718" y="3400844"/>
              <a:ext cx="23555" cy="166468"/>
            </a:xfrm>
            <a:custGeom>
              <a:avLst/>
              <a:gdLst>
                <a:gd name="connsiteX0" fmla="*/ 0 w 23555"/>
                <a:gd name="connsiteY0" fmla="*/ 0 h 166468"/>
                <a:gd name="connsiteX1" fmla="*/ 23555 w 23555"/>
                <a:gd name="connsiteY1" fmla="*/ 0 h 166468"/>
                <a:gd name="connsiteX2" fmla="*/ 23555 w 23555"/>
                <a:gd name="connsiteY2" fmla="*/ 166468 h 166468"/>
                <a:gd name="connsiteX3" fmla="*/ 0 w 23555"/>
                <a:gd name="connsiteY3" fmla="*/ 166468 h 166468"/>
              </a:gdLst>
              <a:ahLst/>
              <a:cxnLst>
                <a:cxn ang="0">
                  <a:pos x="connsiteX0" y="connsiteY0"/>
                </a:cxn>
                <a:cxn ang="0">
                  <a:pos x="connsiteX1" y="connsiteY1"/>
                </a:cxn>
                <a:cxn ang="0">
                  <a:pos x="connsiteX2" y="connsiteY2"/>
                </a:cxn>
                <a:cxn ang="0">
                  <a:pos x="connsiteX3" y="connsiteY3"/>
                </a:cxn>
              </a:cxnLst>
              <a:rect l="l" t="t" r="r" b="b"/>
              <a:pathLst>
                <a:path w="23555" h="166468">
                  <a:moveTo>
                    <a:pt x="0" y="0"/>
                  </a:moveTo>
                  <a:lnTo>
                    <a:pt x="23555" y="0"/>
                  </a:lnTo>
                  <a:lnTo>
                    <a:pt x="23555" y="166468"/>
                  </a:lnTo>
                  <a:lnTo>
                    <a:pt x="0" y="166468"/>
                  </a:lnTo>
                  <a:close/>
                </a:path>
              </a:pathLst>
            </a:custGeom>
            <a:grpFill/>
            <a:ln w="9525" cap="rnd">
              <a:solidFill>
                <a:schemeClr val="accent1"/>
              </a:solidFill>
              <a:prstDash val="solid"/>
              <a:round/>
            </a:ln>
          </p:spPr>
          <p:txBody>
            <a:bodyPr rtlCol="0" anchor="ctr"/>
            <a:lstStyle/>
            <a:p>
              <a:endParaRPr lang="en-US" dirty="0"/>
            </a:p>
          </p:txBody>
        </p:sp>
        <p:sp>
          <p:nvSpPr>
            <p:cNvPr id="665" name="Freeform: Shape 214"/>
            <p:cNvSpPr/>
            <p:nvPr/>
          </p:nvSpPr>
          <p:spPr>
            <a:xfrm>
              <a:off x="8020945" y="3400844"/>
              <a:ext cx="23564" cy="166468"/>
            </a:xfrm>
            <a:custGeom>
              <a:avLst/>
              <a:gdLst>
                <a:gd name="connsiteX0" fmla="*/ 0 w 23564"/>
                <a:gd name="connsiteY0" fmla="*/ 0 h 166468"/>
                <a:gd name="connsiteX1" fmla="*/ 23565 w 23564"/>
                <a:gd name="connsiteY1" fmla="*/ 0 h 166468"/>
                <a:gd name="connsiteX2" fmla="*/ 23565 w 23564"/>
                <a:gd name="connsiteY2" fmla="*/ 166468 h 166468"/>
                <a:gd name="connsiteX3" fmla="*/ 0 w 23564"/>
                <a:gd name="connsiteY3" fmla="*/ 166468 h 166468"/>
              </a:gdLst>
              <a:ahLst/>
              <a:cxnLst>
                <a:cxn ang="0">
                  <a:pos x="connsiteX0" y="connsiteY0"/>
                </a:cxn>
                <a:cxn ang="0">
                  <a:pos x="connsiteX1" y="connsiteY1"/>
                </a:cxn>
                <a:cxn ang="0">
                  <a:pos x="connsiteX2" y="connsiteY2"/>
                </a:cxn>
                <a:cxn ang="0">
                  <a:pos x="connsiteX3" y="connsiteY3"/>
                </a:cxn>
              </a:cxnLst>
              <a:rect l="l" t="t" r="r" b="b"/>
              <a:pathLst>
                <a:path w="23564" h="166468">
                  <a:moveTo>
                    <a:pt x="0" y="0"/>
                  </a:moveTo>
                  <a:lnTo>
                    <a:pt x="23565" y="0"/>
                  </a:lnTo>
                  <a:lnTo>
                    <a:pt x="23565" y="166468"/>
                  </a:lnTo>
                  <a:lnTo>
                    <a:pt x="0" y="166468"/>
                  </a:lnTo>
                  <a:close/>
                </a:path>
              </a:pathLst>
            </a:custGeom>
            <a:grpFill/>
            <a:ln w="9525" cap="rnd">
              <a:solidFill>
                <a:schemeClr val="accent1"/>
              </a:solidFill>
              <a:prstDash val="solid"/>
              <a:round/>
            </a:ln>
          </p:spPr>
          <p:txBody>
            <a:bodyPr rtlCol="0" anchor="ctr"/>
            <a:lstStyle/>
            <a:p>
              <a:endParaRPr lang="en-US" dirty="0"/>
            </a:p>
          </p:txBody>
        </p:sp>
        <p:sp>
          <p:nvSpPr>
            <p:cNvPr id="666" name="Freeform: Shape 215"/>
            <p:cNvSpPr/>
            <p:nvPr/>
          </p:nvSpPr>
          <p:spPr>
            <a:xfrm>
              <a:off x="7892157" y="3400844"/>
              <a:ext cx="23564" cy="166468"/>
            </a:xfrm>
            <a:custGeom>
              <a:avLst/>
              <a:gdLst>
                <a:gd name="connsiteX0" fmla="*/ 0 w 23564"/>
                <a:gd name="connsiteY0" fmla="*/ 0 h 166468"/>
                <a:gd name="connsiteX1" fmla="*/ 23565 w 23564"/>
                <a:gd name="connsiteY1" fmla="*/ 0 h 166468"/>
                <a:gd name="connsiteX2" fmla="*/ 23565 w 23564"/>
                <a:gd name="connsiteY2" fmla="*/ 166468 h 166468"/>
                <a:gd name="connsiteX3" fmla="*/ 0 w 23564"/>
                <a:gd name="connsiteY3" fmla="*/ 166468 h 166468"/>
              </a:gdLst>
              <a:ahLst/>
              <a:cxnLst>
                <a:cxn ang="0">
                  <a:pos x="connsiteX0" y="connsiteY0"/>
                </a:cxn>
                <a:cxn ang="0">
                  <a:pos x="connsiteX1" y="connsiteY1"/>
                </a:cxn>
                <a:cxn ang="0">
                  <a:pos x="connsiteX2" y="connsiteY2"/>
                </a:cxn>
                <a:cxn ang="0">
                  <a:pos x="connsiteX3" y="connsiteY3"/>
                </a:cxn>
              </a:cxnLst>
              <a:rect l="l" t="t" r="r" b="b"/>
              <a:pathLst>
                <a:path w="23564" h="166468">
                  <a:moveTo>
                    <a:pt x="0" y="0"/>
                  </a:moveTo>
                  <a:lnTo>
                    <a:pt x="23565" y="0"/>
                  </a:lnTo>
                  <a:lnTo>
                    <a:pt x="23565" y="166468"/>
                  </a:lnTo>
                  <a:lnTo>
                    <a:pt x="0" y="166468"/>
                  </a:lnTo>
                  <a:close/>
                </a:path>
              </a:pathLst>
            </a:custGeom>
            <a:grpFill/>
            <a:ln w="9525" cap="rnd">
              <a:solidFill>
                <a:schemeClr val="accent1"/>
              </a:solidFill>
              <a:prstDash val="solid"/>
              <a:round/>
            </a:ln>
          </p:spPr>
          <p:txBody>
            <a:bodyPr rtlCol="0" anchor="ctr"/>
            <a:lstStyle/>
            <a:p>
              <a:endParaRPr lang="en-US" dirty="0"/>
            </a:p>
          </p:txBody>
        </p:sp>
        <p:sp>
          <p:nvSpPr>
            <p:cNvPr id="667" name="Freeform: Shape 216"/>
            <p:cNvSpPr/>
            <p:nvPr/>
          </p:nvSpPr>
          <p:spPr>
            <a:xfrm>
              <a:off x="7928286" y="3400844"/>
              <a:ext cx="23555" cy="166468"/>
            </a:xfrm>
            <a:custGeom>
              <a:avLst/>
              <a:gdLst>
                <a:gd name="connsiteX0" fmla="*/ 0 w 23555"/>
                <a:gd name="connsiteY0" fmla="*/ 0 h 166468"/>
                <a:gd name="connsiteX1" fmla="*/ 23555 w 23555"/>
                <a:gd name="connsiteY1" fmla="*/ 0 h 166468"/>
                <a:gd name="connsiteX2" fmla="*/ 23555 w 23555"/>
                <a:gd name="connsiteY2" fmla="*/ 166468 h 166468"/>
                <a:gd name="connsiteX3" fmla="*/ 0 w 23555"/>
                <a:gd name="connsiteY3" fmla="*/ 166468 h 166468"/>
              </a:gdLst>
              <a:ahLst/>
              <a:cxnLst>
                <a:cxn ang="0">
                  <a:pos x="connsiteX0" y="connsiteY0"/>
                </a:cxn>
                <a:cxn ang="0">
                  <a:pos x="connsiteX1" y="connsiteY1"/>
                </a:cxn>
                <a:cxn ang="0">
                  <a:pos x="connsiteX2" y="connsiteY2"/>
                </a:cxn>
                <a:cxn ang="0">
                  <a:pos x="connsiteX3" y="connsiteY3"/>
                </a:cxn>
              </a:cxnLst>
              <a:rect l="l" t="t" r="r" b="b"/>
              <a:pathLst>
                <a:path w="23555" h="166468">
                  <a:moveTo>
                    <a:pt x="0" y="0"/>
                  </a:moveTo>
                  <a:lnTo>
                    <a:pt x="23555" y="0"/>
                  </a:lnTo>
                  <a:lnTo>
                    <a:pt x="23555" y="166468"/>
                  </a:lnTo>
                  <a:lnTo>
                    <a:pt x="0" y="166468"/>
                  </a:lnTo>
                  <a:close/>
                </a:path>
              </a:pathLst>
            </a:custGeom>
            <a:grpFill/>
            <a:ln w="9525" cap="rnd">
              <a:solidFill>
                <a:schemeClr val="accent1"/>
              </a:solidFill>
              <a:prstDash val="solid"/>
              <a:round/>
            </a:ln>
          </p:spPr>
          <p:txBody>
            <a:bodyPr rtlCol="0" anchor="ctr"/>
            <a:lstStyle/>
            <a:p>
              <a:endParaRPr lang="en-US" dirty="0"/>
            </a:p>
          </p:txBody>
        </p:sp>
        <p:sp>
          <p:nvSpPr>
            <p:cNvPr id="668" name="Freeform: Shape 217"/>
            <p:cNvSpPr/>
            <p:nvPr/>
          </p:nvSpPr>
          <p:spPr>
            <a:xfrm>
              <a:off x="7891376" y="3317614"/>
              <a:ext cx="190023" cy="43967"/>
            </a:xfrm>
            <a:custGeom>
              <a:avLst/>
              <a:gdLst>
                <a:gd name="connsiteX0" fmla="*/ 190024 w 190023"/>
                <a:gd name="connsiteY0" fmla="*/ 43967 h 43967"/>
                <a:gd name="connsiteX1" fmla="*/ 95022 w 190023"/>
                <a:gd name="connsiteY1" fmla="*/ 0 h 43967"/>
                <a:gd name="connsiteX2" fmla="*/ 0 w 190023"/>
                <a:gd name="connsiteY2" fmla="*/ 43967 h 43967"/>
              </a:gdLst>
              <a:ahLst/>
              <a:cxnLst>
                <a:cxn ang="0">
                  <a:pos x="connsiteX0" y="connsiteY0"/>
                </a:cxn>
                <a:cxn ang="0">
                  <a:pos x="connsiteX1" y="connsiteY1"/>
                </a:cxn>
                <a:cxn ang="0">
                  <a:pos x="connsiteX2" y="connsiteY2"/>
                </a:cxn>
              </a:cxnLst>
              <a:rect l="l" t="t" r="r" b="b"/>
              <a:pathLst>
                <a:path w="190023" h="43967">
                  <a:moveTo>
                    <a:pt x="190024" y="43967"/>
                  </a:moveTo>
                  <a:lnTo>
                    <a:pt x="95022" y="0"/>
                  </a:lnTo>
                  <a:lnTo>
                    <a:pt x="0" y="43967"/>
                  </a:lnTo>
                </a:path>
              </a:pathLst>
            </a:custGeom>
            <a:grpFill/>
            <a:ln w="9525" cap="rnd">
              <a:solidFill>
                <a:schemeClr val="accent1"/>
              </a:solidFill>
              <a:prstDash val="solid"/>
              <a:round/>
            </a:ln>
          </p:spPr>
          <p:txBody>
            <a:bodyPr rtlCol="0" anchor="ctr"/>
            <a:lstStyle/>
            <a:p>
              <a:endParaRPr lang="en-US" dirty="0"/>
            </a:p>
          </p:txBody>
        </p:sp>
        <p:sp>
          <p:nvSpPr>
            <p:cNvPr id="669" name="Freeform: Shape 218"/>
            <p:cNvSpPr/>
            <p:nvPr/>
          </p:nvSpPr>
          <p:spPr>
            <a:xfrm>
              <a:off x="7951841" y="3441687"/>
              <a:ext cx="69103" cy="34547"/>
            </a:xfrm>
            <a:custGeom>
              <a:avLst/>
              <a:gdLst>
                <a:gd name="connsiteX0" fmla="*/ 69104 w 69103"/>
                <a:gd name="connsiteY0" fmla="*/ 34547 h 34547"/>
                <a:gd name="connsiteX1" fmla="*/ 34557 w 69103"/>
                <a:gd name="connsiteY1" fmla="*/ 0 h 34547"/>
                <a:gd name="connsiteX2" fmla="*/ 0 w 69103"/>
                <a:gd name="connsiteY2" fmla="*/ 34547 h 34547"/>
              </a:gdLst>
              <a:ahLst/>
              <a:cxnLst>
                <a:cxn ang="0">
                  <a:pos x="connsiteX0" y="connsiteY0"/>
                </a:cxn>
                <a:cxn ang="0">
                  <a:pos x="connsiteX1" y="connsiteY1"/>
                </a:cxn>
                <a:cxn ang="0">
                  <a:pos x="connsiteX2" y="connsiteY2"/>
                </a:cxn>
              </a:cxnLst>
              <a:rect l="l" t="t" r="r" b="b"/>
              <a:pathLst>
                <a:path w="69103" h="34547">
                  <a:moveTo>
                    <a:pt x="69104" y="34547"/>
                  </a:moveTo>
                  <a:cubicBezTo>
                    <a:pt x="69104" y="15459"/>
                    <a:pt x="53635" y="0"/>
                    <a:pt x="34557" y="0"/>
                  </a:cubicBezTo>
                  <a:cubicBezTo>
                    <a:pt x="15469" y="0"/>
                    <a:pt x="0" y="15459"/>
                    <a:pt x="0" y="34547"/>
                  </a:cubicBezTo>
                </a:path>
              </a:pathLst>
            </a:custGeom>
            <a:grpFill/>
            <a:ln w="9525" cap="rnd">
              <a:solidFill>
                <a:schemeClr val="accent1"/>
              </a:solidFill>
              <a:prstDash val="solid"/>
              <a:round/>
            </a:ln>
          </p:spPr>
          <p:txBody>
            <a:bodyPr rtlCol="0" anchor="ctr"/>
            <a:lstStyle/>
            <a:p>
              <a:endParaRPr lang="en-US" dirty="0"/>
            </a:p>
          </p:txBody>
        </p:sp>
        <p:sp>
          <p:nvSpPr>
            <p:cNvPr id="670" name="Freeform: Shape 219"/>
            <p:cNvSpPr/>
            <p:nvPr/>
          </p:nvSpPr>
          <p:spPr>
            <a:xfrm>
              <a:off x="8215464" y="3441677"/>
              <a:ext cx="69103" cy="125634"/>
            </a:xfrm>
            <a:custGeom>
              <a:avLst/>
              <a:gdLst>
                <a:gd name="connsiteX0" fmla="*/ 69104 w 69103"/>
                <a:gd name="connsiteY0" fmla="*/ 125635 h 125634"/>
                <a:gd name="connsiteX1" fmla="*/ 69104 w 69103"/>
                <a:gd name="connsiteY1" fmla="*/ 34547 h 125634"/>
                <a:gd name="connsiteX2" fmla="*/ 34547 w 69103"/>
                <a:gd name="connsiteY2" fmla="*/ 0 h 125634"/>
                <a:gd name="connsiteX3" fmla="*/ 0 w 69103"/>
                <a:gd name="connsiteY3" fmla="*/ 34547 h 125634"/>
                <a:gd name="connsiteX4" fmla="*/ 0 w 69103"/>
                <a:gd name="connsiteY4" fmla="*/ 125635 h 1256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103" h="125634">
                  <a:moveTo>
                    <a:pt x="69104" y="125635"/>
                  </a:moveTo>
                  <a:lnTo>
                    <a:pt x="69104" y="34547"/>
                  </a:lnTo>
                  <a:cubicBezTo>
                    <a:pt x="69104" y="15459"/>
                    <a:pt x="53635" y="0"/>
                    <a:pt x="34547" y="0"/>
                  </a:cubicBezTo>
                  <a:cubicBezTo>
                    <a:pt x="15469" y="0"/>
                    <a:pt x="0" y="15459"/>
                    <a:pt x="0" y="34547"/>
                  </a:cubicBezTo>
                  <a:lnTo>
                    <a:pt x="0" y="125635"/>
                  </a:lnTo>
                </a:path>
              </a:pathLst>
            </a:custGeom>
            <a:grpFill/>
            <a:ln w="9525" cap="rnd">
              <a:solidFill>
                <a:schemeClr val="accent1"/>
              </a:solidFill>
              <a:prstDash val="solid"/>
              <a:round/>
            </a:ln>
          </p:spPr>
          <p:txBody>
            <a:bodyPr rtlCol="0" anchor="ctr"/>
            <a:lstStyle/>
            <a:p>
              <a:endParaRPr lang="en-US" dirty="0"/>
            </a:p>
          </p:txBody>
        </p:sp>
        <p:sp>
          <p:nvSpPr>
            <p:cNvPr id="671" name="Freeform: Shape 220"/>
            <p:cNvSpPr/>
            <p:nvPr/>
          </p:nvSpPr>
          <p:spPr>
            <a:xfrm>
              <a:off x="8215464" y="3647417"/>
              <a:ext cx="69103" cy="125634"/>
            </a:xfrm>
            <a:custGeom>
              <a:avLst/>
              <a:gdLst>
                <a:gd name="connsiteX0" fmla="*/ 69104 w 69103"/>
                <a:gd name="connsiteY0" fmla="*/ 125635 h 125634"/>
                <a:gd name="connsiteX1" fmla="*/ 69104 w 69103"/>
                <a:gd name="connsiteY1" fmla="*/ 34547 h 125634"/>
                <a:gd name="connsiteX2" fmla="*/ 34547 w 69103"/>
                <a:gd name="connsiteY2" fmla="*/ 0 h 125634"/>
                <a:gd name="connsiteX3" fmla="*/ 0 w 69103"/>
                <a:gd name="connsiteY3" fmla="*/ 34547 h 125634"/>
                <a:gd name="connsiteX4" fmla="*/ 0 w 69103"/>
                <a:gd name="connsiteY4" fmla="*/ 125635 h 1256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103" h="125634">
                  <a:moveTo>
                    <a:pt x="69104" y="125635"/>
                  </a:moveTo>
                  <a:lnTo>
                    <a:pt x="69104" y="34547"/>
                  </a:lnTo>
                  <a:cubicBezTo>
                    <a:pt x="69104" y="15459"/>
                    <a:pt x="53635" y="0"/>
                    <a:pt x="34547" y="0"/>
                  </a:cubicBezTo>
                  <a:cubicBezTo>
                    <a:pt x="15469" y="0"/>
                    <a:pt x="0" y="15459"/>
                    <a:pt x="0" y="34547"/>
                  </a:cubicBezTo>
                  <a:lnTo>
                    <a:pt x="0" y="125635"/>
                  </a:lnTo>
                </a:path>
              </a:pathLst>
            </a:custGeom>
            <a:grpFill/>
            <a:ln w="9525" cap="rnd">
              <a:solidFill>
                <a:schemeClr val="accent1"/>
              </a:solidFill>
              <a:prstDash val="solid"/>
              <a:round/>
            </a:ln>
          </p:spPr>
          <p:txBody>
            <a:bodyPr rtlCol="0" anchor="ctr"/>
            <a:lstStyle/>
            <a:p>
              <a:endParaRPr lang="en-US" dirty="0"/>
            </a:p>
          </p:txBody>
        </p:sp>
        <p:sp>
          <p:nvSpPr>
            <p:cNvPr id="672" name="Freeform: Shape 221"/>
            <p:cNvSpPr/>
            <p:nvPr/>
          </p:nvSpPr>
          <p:spPr>
            <a:xfrm>
              <a:off x="7951841" y="3635073"/>
              <a:ext cx="69103" cy="34547"/>
            </a:xfrm>
            <a:custGeom>
              <a:avLst/>
              <a:gdLst>
                <a:gd name="connsiteX0" fmla="*/ 69104 w 69103"/>
                <a:gd name="connsiteY0" fmla="*/ 34547 h 34547"/>
                <a:gd name="connsiteX1" fmla="*/ 34557 w 69103"/>
                <a:gd name="connsiteY1" fmla="*/ 0 h 34547"/>
                <a:gd name="connsiteX2" fmla="*/ 0 w 69103"/>
                <a:gd name="connsiteY2" fmla="*/ 34547 h 34547"/>
              </a:gdLst>
              <a:ahLst/>
              <a:cxnLst>
                <a:cxn ang="0">
                  <a:pos x="connsiteX0" y="connsiteY0"/>
                </a:cxn>
                <a:cxn ang="0">
                  <a:pos x="connsiteX1" y="connsiteY1"/>
                </a:cxn>
                <a:cxn ang="0">
                  <a:pos x="connsiteX2" y="connsiteY2"/>
                </a:cxn>
              </a:cxnLst>
              <a:rect l="l" t="t" r="r" b="b"/>
              <a:pathLst>
                <a:path w="69103" h="34547">
                  <a:moveTo>
                    <a:pt x="69104" y="34547"/>
                  </a:moveTo>
                  <a:cubicBezTo>
                    <a:pt x="69104" y="15459"/>
                    <a:pt x="53635" y="0"/>
                    <a:pt x="34557" y="0"/>
                  </a:cubicBezTo>
                  <a:cubicBezTo>
                    <a:pt x="15469" y="0"/>
                    <a:pt x="0" y="15459"/>
                    <a:pt x="0" y="34547"/>
                  </a:cubicBezTo>
                </a:path>
              </a:pathLst>
            </a:custGeom>
            <a:grpFill/>
            <a:ln w="9525" cap="rnd">
              <a:solidFill>
                <a:schemeClr val="accent1"/>
              </a:solidFill>
              <a:prstDash val="solid"/>
              <a:round/>
            </a:ln>
          </p:spPr>
          <p:txBody>
            <a:bodyPr rtlCol="0" anchor="ctr"/>
            <a:lstStyle/>
            <a:p>
              <a:endParaRPr lang="en-US" dirty="0"/>
            </a:p>
          </p:txBody>
        </p:sp>
        <p:sp>
          <p:nvSpPr>
            <p:cNvPr id="673" name="Freeform: Shape 222"/>
            <p:cNvSpPr/>
            <p:nvPr/>
          </p:nvSpPr>
          <p:spPr>
            <a:xfrm>
              <a:off x="7794802" y="3206886"/>
              <a:ext cx="383190" cy="25917"/>
            </a:xfrm>
            <a:custGeom>
              <a:avLst/>
              <a:gdLst>
                <a:gd name="connsiteX0" fmla="*/ 0 w 383190"/>
                <a:gd name="connsiteY0" fmla="*/ 0 h 25917"/>
                <a:gd name="connsiteX1" fmla="*/ 383191 w 383190"/>
                <a:gd name="connsiteY1" fmla="*/ 0 h 25917"/>
                <a:gd name="connsiteX2" fmla="*/ 383191 w 383190"/>
                <a:gd name="connsiteY2" fmla="*/ 25917 h 25917"/>
                <a:gd name="connsiteX3" fmla="*/ 0 w 383190"/>
                <a:gd name="connsiteY3" fmla="*/ 25917 h 25917"/>
              </a:gdLst>
              <a:ahLst/>
              <a:cxnLst>
                <a:cxn ang="0">
                  <a:pos x="connsiteX0" y="connsiteY0"/>
                </a:cxn>
                <a:cxn ang="0">
                  <a:pos x="connsiteX1" y="connsiteY1"/>
                </a:cxn>
                <a:cxn ang="0">
                  <a:pos x="connsiteX2" y="connsiteY2"/>
                </a:cxn>
                <a:cxn ang="0">
                  <a:pos x="connsiteX3" y="connsiteY3"/>
                </a:cxn>
              </a:cxnLst>
              <a:rect l="l" t="t" r="r" b="b"/>
              <a:pathLst>
                <a:path w="383190" h="25917">
                  <a:moveTo>
                    <a:pt x="0" y="0"/>
                  </a:moveTo>
                  <a:lnTo>
                    <a:pt x="383191" y="0"/>
                  </a:lnTo>
                  <a:lnTo>
                    <a:pt x="383191" y="25917"/>
                  </a:lnTo>
                  <a:lnTo>
                    <a:pt x="0" y="25917"/>
                  </a:lnTo>
                  <a:close/>
                </a:path>
              </a:pathLst>
            </a:custGeom>
            <a:grpFill/>
            <a:ln w="9525" cap="rnd">
              <a:solidFill>
                <a:schemeClr val="accent1"/>
              </a:solidFill>
              <a:prstDash val="solid"/>
              <a:round/>
            </a:ln>
          </p:spPr>
          <p:txBody>
            <a:bodyPr rtlCol="0" anchor="ctr"/>
            <a:lstStyle/>
            <a:p>
              <a:endParaRPr lang="en-US" dirty="0"/>
            </a:p>
          </p:txBody>
        </p:sp>
        <p:sp>
          <p:nvSpPr>
            <p:cNvPr id="674" name="Freeform: Shape 223"/>
            <p:cNvSpPr/>
            <p:nvPr/>
          </p:nvSpPr>
          <p:spPr>
            <a:xfrm>
              <a:off x="7812852" y="3180978"/>
              <a:ext cx="347071" cy="25907"/>
            </a:xfrm>
            <a:custGeom>
              <a:avLst/>
              <a:gdLst>
                <a:gd name="connsiteX0" fmla="*/ 0 w 347071"/>
                <a:gd name="connsiteY0" fmla="*/ 0 h 25907"/>
                <a:gd name="connsiteX1" fmla="*/ 347072 w 347071"/>
                <a:gd name="connsiteY1" fmla="*/ 0 h 25907"/>
                <a:gd name="connsiteX2" fmla="*/ 347072 w 347071"/>
                <a:gd name="connsiteY2" fmla="*/ 25908 h 25907"/>
                <a:gd name="connsiteX3" fmla="*/ 0 w 347071"/>
                <a:gd name="connsiteY3" fmla="*/ 25908 h 25907"/>
              </a:gdLst>
              <a:ahLst/>
              <a:cxnLst>
                <a:cxn ang="0">
                  <a:pos x="connsiteX0" y="connsiteY0"/>
                </a:cxn>
                <a:cxn ang="0">
                  <a:pos x="connsiteX1" y="connsiteY1"/>
                </a:cxn>
                <a:cxn ang="0">
                  <a:pos x="connsiteX2" y="connsiteY2"/>
                </a:cxn>
                <a:cxn ang="0">
                  <a:pos x="connsiteX3" y="connsiteY3"/>
                </a:cxn>
              </a:cxnLst>
              <a:rect l="l" t="t" r="r" b="b"/>
              <a:pathLst>
                <a:path w="347071" h="25907">
                  <a:moveTo>
                    <a:pt x="0" y="0"/>
                  </a:moveTo>
                  <a:lnTo>
                    <a:pt x="347072" y="0"/>
                  </a:lnTo>
                  <a:lnTo>
                    <a:pt x="347072" y="25908"/>
                  </a:lnTo>
                  <a:lnTo>
                    <a:pt x="0" y="25908"/>
                  </a:lnTo>
                  <a:close/>
                </a:path>
              </a:pathLst>
            </a:custGeom>
            <a:grpFill/>
            <a:ln w="9525" cap="rnd">
              <a:solidFill>
                <a:schemeClr val="accent1"/>
              </a:solidFill>
              <a:prstDash val="solid"/>
              <a:round/>
            </a:ln>
          </p:spPr>
          <p:txBody>
            <a:bodyPr rtlCol="0" anchor="ctr"/>
            <a:lstStyle/>
            <a:p>
              <a:endParaRPr lang="en-US" dirty="0"/>
            </a:p>
          </p:txBody>
        </p:sp>
        <p:sp>
          <p:nvSpPr>
            <p:cNvPr id="675" name="Freeform: Shape 224"/>
            <p:cNvSpPr/>
            <p:nvPr/>
          </p:nvSpPr>
          <p:spPr>
            <a:xfrm>
              <a:off x="7812852" y="3112665"/>
              <a:ext cx="347071" cy="68322"/>
            </a:xfrm>
            <a:custGeom>
              <a:avLst/>
              <a:gdLst>
                <a:gd name="connsiteX0" fmla="*/ 0 w 347071"/>
                <a:gd name="connsiteY0" fmla="*/ 0 h 68322"/>
                <a:gd name="connsiteX1" fmla="*/ 347072 w 347071"/>
                <a:gd name="connsiteY1" fmla="*/ 0 h 68322"/>
                <a:gd name="connsiteX2" fmla="*/ 347072 w 347071"/>
                <a:gd name="connsiteY2" fmla="*/ 68323 h 68322"/>
                <a:gd name="connsiteX3" fmla="*/ 0 w 347071"/>
                <a:gd name="connsiteY3" fmla="*/ 68323 h 68322"/>
              </a:gdLst>
              <a:ahLst/>
              <a:cxnLst>
                <a:cxn ang="0">
                  <a:pos x="connsiteX0" y="connsiteY0"/>
                </a:cxn>
                <a:cxn ang="0">
                  <a:pos x="connsiteX1" y="connsiteY1"/>
                </a:cxn>
                <a:cxn ang="0">
                  <a:pos x="connsiteX2" y="connsiteY2"/>
                </a:cxn>
                <a:cxn ang="0">
                  <a:pos x="connsiteX3" y="connsiteY3"/>
                </a:cxn>
              </a:cxnLst>
              <a:rect l="l" t="t" r="r" b="b"/>
              <a:pathLst>
                <a:path w="347071" h="68322">
                  <a:moveTo>
                    <a:pt x="0" y="0"/>
                  </a:moveTo>
                  <a:lnTo>
                    <a:pt x="347072" y="0"/>
                  </a:lnTo>
                  <a:lnTo>
                    <a:pt x="347072" y="68323"/>
                  </a:lnTo>
                  <a:lnTo>
                    <a:pt x="0" y="68323"/>
                  </a:lnTo>
                  <a:close/>
                </a:path>
              </a:pathLst>
            </a:custGeom>
            <a:grpFill/>
            <a:ln w="9525" cap="rnd">
              <a:solidFill>
                <a:schemeClr val="accent1"/>
              </a:solidFill>
              <a:prstDash val="solid"/>
              <a:round/>
            </a:ln>
          </p:spPr>
          <p:txBody>
            <a:bodyPr rtlCol="0" anchor="ctr"/>
            <a:lstStyle/>
            <a:p>
              <a:endParaRPr lang="en-US" dirty="0"/>
            </a:p>
          </p:txBody>
        </p:sp>
        <p:sp>
          <p:nvSpPr>
            <p:cNvPr id="676" name="Freeform: Shape 225"/>
            <p:cNvSpPr/>
            <p:nvPr/>
          </p:nvSpPr>
          <p:spPr>
            <a:xfrm>
              <a:off x="8136378" y="3232804"/>
              <a:ext cx="26698" cy="128787"/>
            </a:xfrm>
            <a:custGeom>
              <a:avLst/>
              <a:gdLst>
                <a:gd name="connsiteX0" fmla="*/ 0 w 26698"/>
                <a:gd name="connsiteY0" fmla="*/ 0 h 128787"/>
                <a:gd name="connsiteX1" fmla="*/ 26699 w 26698"/>
                <a:gd name="connsiteY1" fmla="*/ 0 h 128787"/>
                <a:gd name="connsiteX2" fmla="*/ 26699 w 26698"/>
                <a:gd name="connsiteY2" fmla="*/ 128787 h 128787"/>
                <a:gd name="connsiteX3" fmla="*/ 0 w 26698"/>
                <a:gd name="connsiteY3" fmla="*/ 128787 h 128787"/>
              </a:gdLst>
              <a:ahLst/>
              <a:cxnLst>
                <a:cxn ang="0">
                  <a:pos x="connsiteX0" y="connsiteY0"/>
                </a:cxn>
                <a:cxn ang="0">
                  <a:pos x="connsiteX1" y="connsiteY1"/>
                </a:cxn>
                <a:cxn ang="0">
                  <a:pos x="connsiteX2" y="connsiteY2"/>
                </a:cxn>
                <a:cxn ang="0">
                  <a:pos x="connsiteX3" y="connsiteY3"/>
                </a:cxn>
              </a:cxnLst>
              <a:rect l="l" t="t" r="r" b="b"/>
              <a:pathLst>
                <a:path w="26698" h="128787">
                  <a:moveTo>
                    <a:pt x="0" y="0"/>
                  </a:moveTo>
                  <a:lnTo>
                    <a:pt x="26699" y="0"/>
                  </a:lnTo>
                  <a:lnTo>
                    <a:pt x="26699" y="128787"/>
                  </a:lnTo>
                  <a:lnTo>
                    <a:pt x="0" y="128787"/>
                  </a:lnTo>
                  <a:close/>
                </a:path>
              </a:pathLst>
            </a:custGeom>
            <a:grpFill/>
            <a:ln w="9525" cap="rnd">
              <a:solidFill>
                <a:schemeClr val="accent1"/>
              </a:solidFill>
              <a:prstDash val="solid"/>
              <a:round/>
            </a:ln>
          </p:spPr>
          <p:txBody>
            <a:bodyPr rtlCol="0" anchor="ctr"/>
            <a:lstStyle/>
            <a:p>
              <a:endParaRPr lang="en-US" dirty="0"/>
            </a:p>
          </p:txBody>
        </p:sp>
        <p:sp>
          <p:nvSpPr>
            <p:cNvPr id="677" name="Freeform: Shape 226"/>
            <p:cNvSpPr/>
            <p:nvPr/>
          </p:nvSpPr>
          <p:spPr>
            <a:xfrm>
              <a:off x="8054711" y="3232803"/>
              <a:ext cx="26689" cy="128778"/>
            </a:xfrm>
            <a:custGeom>
              <a:avLst/>
              <a:gdLst>
                <a:gd name="connsiteX0" fmla="*/ 0 w 26689"/>
                <a:gd name="connsiteY0" fmla="*/ 0 h 128778"/>
                <a:gd name="connsiteX1" fmla="*/ 26689 w 26689"/>
                <a:gd name="connsiteY1" fmla="*/ 0 h 128778"/>
                <a:gd name="connsiteX2" fmla="*/ 26689 w 26689"/>
                <a:gd name="connsiteY2" fmla="*/ 128778 h 128778"/>
                <a:gd name="connsiteX3" fmla="*/ 0 w 26689"/>
                <a:gd name="connsiteY3" fmla="*/ 115824 h 128778"/>
              </a:gdLst>
              <a:ahLst/>
              <a:cxnLst>
                <a:cxn ang="0">
                  <a:pos x="connsiteX0" y="connsiteY0"/>
                </a:cxn>
                <a:cxn ang="0">
                  <a:pos x="connsiteX1" y="connsiteY1"/>
                </a:cxn>
                <a:cxn ang="0">
                  <a:pos x="connsiteX2" y="connsiteY2"/>
                </a:cxn>
                <a:cxn ang="0">
                  <a:pos x="connsiteX3" y="connsiteY3"/>
                </a:cxn>
              </a:cxnLst>
              <a:rect l="l" t="t" r="r" b="b"/>
              <a:pathLst>
                <a:path w="26689" h="128778">
                  <a:moveTo>
                    <a:pt x="0" y="0"/>
                  </a:moveTo>
                  <a:lnTo>
                    <a:pt x="26689" y="0"/>
                  </a:lnTo>
                  <a:lnTo>
                    <a:pt x="26689" y="128778"/>
                  </a:lnTo>
                  <a:lnTo>
                    <a:pt x="0" y="115824"/>
                  </a:lnTo>
                  <a:close/>
                </a:path>
              </a:pathLst>
            </a:custGeom>
            <a:grpFill/>
            <a:ln w="9525" cap="rnd">
              <a:solidFill>
                <a:schemeClr val="accent1"/>
              </a:solidFill>
              <a:prstDash val="solid"/>
              <a:round/>
            </a:ln>
          </p:spPr>
          <p:txBody>
            <a:bodyPr rtlCol="0" anchor="ctr"/>
            <a:lstStyle/>
            <a:p>
              <a:endParaRPr lang="en-US" dirty="0"/>
            </a:p>
          </p:txBody>
        </p:sp>
        <p:sp>
          <p:nvSpPr>
            <p:cNvPr id="678" name="Freeform: Shape 227"/>
            <p:cNvSpPr/>
            <p:nvPr/>
          </p:nvSpPr>
          <p:spPr>
            <a:xfrm>
              <a:off x="7809718" y="3232804"/>
              <a:ext cx="26698" cy="128787"/>
            </a:xfrm>
            <a:custGeom>
              <a:avLst/>
              <a:gdLst>
                <a:gd name="connsiteX0" fmla="*/ 0 w 26698"/>
                <a:gd name="connsiteY0" fmla="*/ 0 h 128787"/>
                <a:gd name="connsiteX1" fmla="*/ 26699 w 26698"/>
                <a:gd name="connsiteY1" fmla="*/ 0 h 128787"/>
                <a:gd name="connsiteX2" fmla="*/ 26699 w 26698"/>
                <a:gd name="connsiteY2" fmla="*/ 128787 h 128787"/>
                <a:gd name="connsiteX3" fmla="*/ 0 w 26698"/>
                <a:gd name="connsiteY3" fmla="*/ 128787 h 128787"/>
              </a:gdLst>
              <a:ahLst/>
              <a:cxnLst>
                <a:cxn ang="0">
                  <a:pos x="connsiteX0" y="connsiteY0"/>
                </a:cxn>
                <a:cxn ang="0">
                  <a:pos x="connsiteX1" y="connsiteY1"/>
                </a:cxn>
                <a:cxn ang="0">
                  <a:pos x="connsiteX2" y="connsiteY2"/>
                </a:cxn>
                <a:cxn ang="0">
                  <a:pos x="connsiteX3" y="connsiteY3"/>
                </a:cxn>
              </a:cxnLst>
              <a:rect l="l" t="t" r="r" b="b"/>
              <a:pathLst>
                <a:path w="26698" h="128787">
                  <a:moveTo>
                    <a:pt x="0" y="0"/>
                  </a:moveTo>
                  <a:lnTo>
                    <a:pt x="26699" y="0"/>
                  </a:lnTo>
                  <a:lnTo>
                    <a:pt x="26699" y="128787"/>
                  </a:lnTo>
                  <a:lnTo>
                    <a:pt x="0" y="128787"/>
                  </a:lnTo>
                  <a:close/>
                </a:path>
              </a:pathLst>
            </a:custGeom>
            <a:grpFill/>
            <a:ln w="9525" cap="rnd">
              <a:solidFill>
                <a:schemeClr val="accent1"/>
              </a:solidFill>
              <a:prstDash val="solid"/>
              <a:round/>
            </a:ln>
          </p:spPr>
          <p:txBody>
            <a:bodyPr rtlCol="0" anchor="ctr"/>
            <a:lstStyle/>
            <a:p>
              <a:endParaRPr lang="en-US" dirty="0"/>
            </a:p>
          </p:txBody>
        </p:sp>
        <p:sp>
          <p:nvSpPr>
            <p:cNvPr id="679" name="Freeform: Shape 228"/>
            <p:cNvSpPr/>
            <p:nvPr/>
          </p:nvSpPr>
          <p:spPr>
            <a:xfrm>
              <a:off x="7891376" y="3232803"/>
              <a:ext cx="26698" cy="128778"/>
            </a:xfrm>
            <a:custGeom>
              <a:avLst/>
              <a:gdLst>
                <a:gd name="connsiteX0" fmla="*/ 26699 w 26698"/>
                <a:gd name="connsiteY0" fmla="*/ 0 h 128778"/>
                <a:gd name="connsiteX1" fmla="*/ 0 w 26698"/>
                <a:gd name="connsiteY1" fmla="*/ 0 h 128778"/>
                <a:gd name="connsiteX2" fmla="*/ 0 w 26698"/>
                <a:gd name="connsiteY2" fmla="*/ 128778 h 128778"/>
                <a:gd name="connsiteX3" fmla="*/ 26699 w 26698"/>
                <a:gd name="connsiteY3" fmla="*/ 116424 h 128778"/>
              </a:gdLst>
              <a:ahLst/>
              <a:cxnLst>
                <a:cxn ang="0">
                  <a:pos x="connsiteX0" y="connsiteY0"/>
                </a:cxn>
                <a:cxn ang="0">
                  <a:pos x="connsiteX1" y="connsiteY1"/>
                </a:cxn>
                <a:cxn ang="0">
                  <a:pos x="connsiteX2" y="connsiteY2"/>
                </a:cxn>
                <a:cxn ang="0">
                  <a:pos x="connsiteX3" y="connsiteY3"/>
                </a:cxn>
              </a:cxnLst>
              <a:rect l="l" t="t" r="r" b="b"/>
              <a:pathLst>
                <a:path w="26698" h="128778">
                  <a:moveTo>
                    <a:pt x="26699" y="0"/>
                  </a:moveTo>
                  <a:lnTo>
                    <a:pt x="0" y="0"/>
                  </a:lnTo>
                  <a:lnTo>
                    <a:pt x="0" y="128778"/>
                  </a:lnTo>
                  <a:lnTo>
                    <a:pt x="26699" y="116424"/>
                  </a:lnTo>
                  <a:close/>
                </a:path>
              </a:pathLst>
            </a:custGeom>
            <a:grpFill/>
            <a:ln w="9525" cap="rnd">
              <a:solidFill>
                <a:schemeClr val="accent1"/>
              </a:solidFill>
              <a:prstDash val="solid"/>
              <a:round/>
            </a:ln>
          </p:spPr>
          <p:txBody>
            <a:bodyPr rtlCol="0" anchor="ctr"/>
            <a:lstStyle/>
            <a:p>
              <a:endParaRPr lang="en-US" dirty="0"/>
            </a:p>
          </p:txBody>
        </p:sp>
        <p:sp>
          <p:nvSpPr>
            <p:cNvPr id="680" name="Freeform: Shape 229"/>
            <p:cNvSpPr/>
            <p:nvPr/>
          </p:nvSpPr>
          <p:spPr>
            <a:xfrm>
              <a:off x="7973044" y="3232803"/>
              <a:ext cx="26698" cy="91192"/>
            </a:xfrm>
            <a:custGeom>
              <a:avLst/>
              <a:gdLst>
                <a:gd name="connsiteX0" fmla="*/ 0 w 26698"/>
                <a:gd name="connsiteY0" fmla="*/ 91192 h 91192"/>
                <a:gd name="connsiteX1" fmla="*/ 0 w 26698"/>
                <a:gd name="connsiteY1" fmla="*/ 0 h 91192"/>
                <a:gd name="connsiteX2" fmla="*/ 26699 w 26698"/>
                <a:gd name="connsiteY2" fmla="*/ 0 h 91192"/>
                <a:gd name="connsiteX3" fmla="*/ 26699 w 26698"/>
                <a:gd name="connsiteY3" fmla="*/ 91192 h 91192"/>
              </a:gdLst>
              <a:ahLst/>
              <a:cxnLst>
                <a:cxn ang="0">
                  <a:pos x="connsiteX0" y="connsiteY0"/>
                </a:cxn>
                <a:cxn ang="0">
                  <a:pos x="connsiteX1" y="connsiteY1"/>
                </a:cxn>
                <a:cxn ang="0">
                  <a:pos x="connsiteX2" y="connsiteY2"/>
                </a:cxn>
                <a:cxn ang="0">
                  <a:pos x="connsiteX3" y="connsiteY3"/>
                </a:cxn>
              </a:cxnLst>
              <a:rect l="l" t="t" r="r" b="b"/>
              <a:pathLst>
                <a:path w="26698" h="91192">
                  <a:moveTo>
                    <a:pt x="0" y="91192"/>
                  </a:moveTo>
                  <a:lnTo>
                    <a:pt x="0" y="0"/>
                  </a:lnTo>
                  <a:lnTo>
                    <a:pt x="26699" y="0"/>
                  </a:lnTo>
                  <a:lnTo>
                    <a:pt x="26699" y="91192"/>
                  </a:lnTo>
                </a:path>
              </a:pathLst>
            </a:custGeom>
            <a:grpFill/>
            <a:ln w="9525" cap="rnd">
              <a:solidFill>
                <a:schemeClr val="accent1"/>
              </a:solidFill>
              <a:prstDash val="solid"/>
              <a:round/>
            </a:ln>
          </p:spPr>
          <p:txBody>
            <a:bodyPr rtlCol="0" anchor="ctr"/>
            <a:lstStyle/>
            <a:p>
              <a:endParaRPr lang="en-US" dirty="0"/>
            </a:p>
          </p:txBody>
        </p:sp>
        <p:sp>
          <p:nvSpPr>
            <p:cNvPr id="681" name="Freeform: Shape 230"/>
            <p:cNvSpPr/>
            <p:nvPr/>
          </p:nvSpPr>
          <p:spPr>
            <a:xfrm>
              <a:off x="7999742" y="3135296"/>
              <a:ext cx="54968" cy="45691"/>
            </a:xfrm>
            <a:custGeom>
              <a:avLst/>
              <a:gdLst>
                <a:gd name="connsiteX0" fmla="*/ 27489 w 54968"/>
                <a:gd name="connsiteY0" fmla="*/ 0 h 45691"/>
                <a:gd name="connsiteX1" fmla="*/ 27489 w 54968"/>
                <a:gd name="connsiteY1" fmla="*/ 0 h 45691"/>
                <a:gd name="connsiteX2" fmla="*/ 54969 w 54968"/>
                <a:gd name="connsiteY2" fmla="*/ 27489 h 45691"/>
                <a:gd name="connsiteX3" fmla="*/ 54969 w 54968"/>
                <a:gd name="connsiteY3" fmla="*/ 45692 h 45691"/>
                <a:gd name="connsiteX4" fmla="*/ 0 w 54968"/>
                <a:gd name="connsiteY4" fmla="*/ 45692 h 45691"/>
                <a:gd name="connsiteX5" fmla="*/ 0 w 54968"/>
                <a:gd name="connsiteY5" fmla="*/ 27489 h 45691"/>
                <a:gd name="connsiteX6" fmla="*/ 27489 w 54968"/>
                <a:gd name="connsiteY6" fmla="*/ 0 h 45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968" h="45691">
                  <a:moveTo>
                    <a:pt x="27489" y="0"/>
                  </a:moveTo>
                  <a:lnTo>
                    <a:pt x="27489" y="0"/>
                  </a:lnTo>
                  <a:cubicBezTo>
                    <a:pt x="42662" y="0"/>
                    <a:pt x="54969" y="12306"/>
                    <a:pt x="54969" y="27489"/>
                  </a:cubicBezTo>
                  <a:lnTo>
                    <a:pt x="54969" y="45692"/>
                  </a:lnTo>
                  <a:lnTo>
                    <a:pt x="0" y="45692"/>
                  </a:lnTo>
                  <a:lnTo>
                    <a:pt x="0" y="27489"/>
                  </a:lnTo>
                  <a:cubicBezTo>
                    <a:pt x="0" y="12306"/>
                    <a:pt x="12306" y="0"/>
                    <a:pt x="27489" y="0"/>
                  </a:cubicBezTo>
                  <a:close/>
                </a:path>
              </a:pathLst>
            </a:custGeom>
            <a:grpFill/>
            <a:ln w="9525" cap="rnd">
              <a:solidFill>
                <a:schemeClr val="accent1"/>
              </a:solidFill>
              <a:prstDash val="solid"/>
              <a:round/>
            </a:ln>
          </p:spPr>
          <p:txBody>
            <a:bodyPr rtlCol="0" anchor="ctr"/>
            <a:lstStyle/>
            <a:p>
              <a:endParaRPr lang="en-US" dirty="0"/>
            </a:p>
          </p:txBody>
        </p:sp>
        <p:sp>
          <p:nvSpPr>
            <p:cNvPr id="682" name="Freeform: Shape 231"/>
            <p:cNvSpPr/>
            <p:nvPr/>
          </p:nvSpPr>
          <p:spPr>
            <a:xfrm>
              <a:off x="8081409" y="3135296"/>
              <a:ext cx="54969" cy="45691"/>
            </a:xfrm>
            <a:custGeom>
              <a:avLst/>
              <a:gdLst>
                <a:gd name="connsiteX0" fmla="*/ 27480 w 54969"/>
                <a:gd name="connsiteY0" fmla="*/ 0 h 45691"/>
                <a:gd name="connsiteX1" fmla="*/ 27480 w 54969"/>
                <a:gd name="connsiteY1" fmla="*/ 0 h 45691"/>
                <a:gd name="connsiteX2" fmla="*/ 54969 w 54969"/>
                <a:gd name="connsiteY2" fmla="*/ 27489 h 45691"/>
                <a:gd name="connsiteX3" fmla="*/ 54969 w 54969"/>
                <a:gd name="connsiteY3" fmla="*/ 45692 h 45691"/>
                <a:gd name="connsiteX4" fmla="*/ 0 w 54969"/>
                <a:gd name="connsiteY4" fmla="*/ 45692 h 45691"/>
                <a:gd name="connsiteX5" fmla="*/ 0 w 54969"/>
                <a:gd name="connsiteY5" fmla="*/ 27489 h 45691"/>
                <a:gd name="connsiteX6" fmla="*/ 27480 w 54969"/>
                <a:gd name="connsiteY6" fmla="*/ 0 h 45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969" h="45691">
                  <a:moveTo>
                    <a:pt x="27480" y="0"/>
                  </a:moveTo>
                  <a:lnTo>
                    <a:pt x="27480" y="0"/>
                  </a:lnTo>
                  <a:cubicBezTo>
                    <a:pt x="42663" y="0"/>
                    <a:pt x="54969" y="12306"/>
                    <a:pt x="54969" y="27489"/>
                  </a:cubicBezTo>
                  <a:lnTo>
                    <a:pt x="54969" y="45692"/>
                  </a:lnTo>
                  <a:lnTo>
                    <a:pt x="0" y="45692"/>
                  </a:lnTo>
                  <a:lnTo>
                    <a:pt x="0" y="27489"/>
                  </a:lnTo>
                  <a:cubicBezTo>
                    <a:pt x="-9" y="12306"/>
                    <a:pt x="12297" y="0"/>
                    <a:pt x="27480" y="0"/>
                  </a:cubicBezTo>
                  <a:close/>
                </a:path>
              </a:pathLst>
            </a:custGeom>
            <a:grpFill/>
            <a:ln w="9525" cap="rnd">
              <a:solidFill>
                <a:schemeClr val="accent1"/>
              </a:solidFill>
              <a:prstDash val="solid"/>
              <a:round/>
            </a:ln>
          </p:spPr>
          <p:txBody>
            <a:bodyPr rtlCol="0" anchor="ctr"/>
            <a:lstStyle/>
            <a:p>
              <a:endParaRPr lang="en-US" dirty="0"/>
            </a:p>
          </p:txBody>
        </p:sp>
        <p:sp>
          <p:nvSpPr>
            <p:cNvPr id="683" name="Freeform: Shape 232"/>
            <p:cNvSpPr/>
            <p:nvPr/>
          </p:nvSpPr>
          <p:spPr>
            <a:xfrm>
              <a:off x="7918084" y="3135296"/>
              <a:ext cx="54968" cy="45691"/>
            </a:xfrm>
            <a:custGeom>
              <a:avLst/>
              <a:gdLst>
                <a:gd name="connsiteX0" fmla="*/ 27479 w 54968"/>
                <a:gd name="connsiteY0" fmla="*/ 0 h 45691"/>
                <a:gd name="connsiteX1" fmla="*/ 27479 w 54968"/>
                <a:gd name="connsiteY1" fmla="*/ 0 h 45691"/>
                <a:gd name="connsiteX2" fmla="*/ 54969 w 54968"/>
                <a:gd name="connsiteY2" fmla="*/ 27489 h 45691"/>
                <a:gd name="connsiteX3" fmla="*/ 54969 w 54968"/>
                <a:gd name="connsiteY3" fmla="*/ 45692 h 45691"/>
                <a:gd name="connsiteX4" fmla="*/ 0 w 54968"/>
                <a:gd name="connsiteY4" fmla="*/ 45692 h 45691"/>
                <a:gd name="connsiteX5" fmla="*/ 0 w 54968"/>
                <a:gd name="connsiteY5" fmla="*/ 27489 h 45691"/>
                <a:gd name="connsiteX6" fmla="*/ 27479 w 54968"/>
                <a:gd name="connsiteY6" fmla="*/ 0 h 45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968" h="45691">
                  <a:moveTo>
                    <a:pt x="27479" y="0"/>
                  </a:moveTo>
                  <a:lnTo>
                    <a:pt x="27479" y="0"/>
                  </a:lnTo>
                  <a:cubicBezTo>
                    <a:pt x="42662" y="0"/>
                    <a:pt x="54969" y="12306"/>
                    <a:pt x="54969" y="27489"/>
                  </a:cubicBezTo>
                  <a:lnTo>
                    <a:pt x="54969" y="45692"/>
                  </a:lnTo>
                  <a:lnTo>
                    <a:pt x="0" y="45692"/>
                  </a:lnTo>
                  <a:lnTo>
                    <a:pt x="0" y="27489"/>
                  </a:lnTo>
                  <a:cubicBezTo>
                    <a:pt x="-10" y="12306"/>
                    <a:pt x="12297" y="0"/>
                    <a:pt x="27479" y="0"/>
                  </a:cubicBezTo>
                  <a:close/>
                </a:path>
              </a:pathLst>
            </a:custGeom>
            <a:grpFill/>
            <a:ln w="9525" cap="rnd">
              <a:solidFill>
                <a:schemeClr val="accent1"/>
              </a:solidFill>
              <a:prstDash val="solid"/>
              <a:round/>
            </a:ln>
          </p:spPr>
          <p:txBody>
            <a:bodyPr rtlCol="0" anchor="ctr"/>
            <a:lstStyle/>
            <a:p>
              <a:endParaRPr lang="en-US" dirty="0"/>
            </a:p>
          </p:txBody>
        </p:sp>
        <p:sp>
          <p:nvSpPr>
            <p:cNvPr id="684" name="Freeform: Shape 233"/>
            <p:cNvSpPr/>
            <p:nvPr/>
          </p:nvSpPr>
          <p:spPr>
            <a:xfrm>
              <a:off x="7836408" y="3135296"/>
              <a:ext cx="54968" cy="45691"/>
            </a:xfrm>
            <a:custGeom>
              <a:avLst/>
              <a:gdLst>
                <a:gd name="connsiteX0" fmla="*/ 27480 w 54968"/>
                <a:gd name="connsiteY0" fmla="*/ 0 h 45691"/>
                <a:gd name="connsiteX1" fmla="*/ 27480 w 54968"/>
                <a:gd name="connsiteY1" fmla="*/ 0 h 45691"/>
                <a:gd name="connsiteX2" fmla="*/ 54969 w 54968"/>
                <a:gd name="connsiteY2" fmla="*/ 27489 h 45691"/>
                <a:gd name="connsiteX3" fmla="*/ 54969 w 54968"/>
                <a:gd name="connsiteY3" fmla="*/ 45692 h 45691"/>
                <a:gd name="connsiteX4" fmla="*/ 0 w 54968"/>
                <a:gd name="connsiteY4" fmla="*/ 45692 h 45691"/>
                <a:gd name="connsiteX5" fmla="*/ 0 w 54968"/>
                <a:gd name="connsiteY5" fmla="*/ 27489 h 45691"/>
                <a:gd name="connsiteX6" fmla="*/ 27480 w 54968"/>
                <a:gd name="connsiteY6" fmla="*/ 0 h 45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968" h="45691">
                  <a:moveTo>
                    <a:pt x="27480" y="0"/>
                  </a:moveTo>
                  <a:lnTo>
                    <a:pt x="27480" y="0"/>
                  </a:lnTo>
                  <a:cubicBezTo>
                    <a:pt x="42663" y="0"/>
                    <a:pt x="54969" y="12306"/>
                    <a:pt x="54969" y="27489"/>
                  </a:cubicBezTo>
                  <a:lnTo>
                    <a:pt x="54969" y="45692"/>
                  </a:lnTo>
                  <a:lnTo>
                    <a:pt x="0" y="45692"/>
                  </a:lnTo>
                  <a:lnTo>
                    <a:pt x="0" y="27489"/>
                  </a:lnTo>
                  <a:cubicBezTo>
                    <a:pt x="10" y="12306"/>
                    <a:pt x="12316" y="0"/>
                    <a:pt x="27480" y="0"/>
                  </a:cubicBezTo>
                  <a:close/>
                </a:path>
              </a:pathLst>
            </a:custGeom>
            <a:grpFill/>
            <a:ln w="9525" cap="rnd">
              <a:solidFill>
                <a:schemeClr val="accent1"/>
              </a:solidFill>
              <a:prstDash val="solid"/>
              <a:round/>
            </a:ln>
          </p:spPr>
          <p:txBody>
            <a:bodyPr rtlCol="0" anchor="ctr"/>
            <a:lstStyle/>
            <a:p>
              <a:endParaRPr lang="en-US" dirty="0"/>
            </a:p>
          </p:txBody>
        </p:sp>
        <p:sp>
          <p:nvSpPr>
            <p:cNvPr id="685" name="Freeform: Shape 234"/>
            <p:cNvSpPr/>
            <p:nvPr/>
          </p:nvSpPr>
          <p:spPr>
            <a:xfrm>
              <a:off x="7812852" y="2948987"/>
              <a:ext cx="347081" cy="173536"/>
            </a:xfrm>
            <a:custGeom>
              <a:avLst/>
              <a:gdLst>
                <a:gd name="connsiteX0" fmla="*/ 347081 w 347081"/>
                <a:gd name="connsiteY0" fmla="*/ 173536 h 173536"/>
                <a:gd name="connsiteX1" fmla="*/ 173546 w 347081"/>
                <a:gd name="connsiteY1" fmla="*/ 0 h 173536"/>
                <a:gd name="connsiteX2" fmla="*/ 173546 w 347081"/>
                <a:gd name="connsiteY2" fmla="*/ 0 h 173536"/>
                <a:gd name="connsiteX3" fmla="*/ 0 w 347081"/>
                <a:gd name="connsiteY3" fmla="*/ 173536 h 173536"/>
              </a:gdLst>
              <a:ahLst/>
              <a:cxnLst>
                <a:cxn ang="0">
                  <a:pos x="connsiteX0" y="connsiteY0"/>
                </a:cxn>
                <a:cxn ang="0">
                  <a:pos x="connsiteX1" y="connsiteY1"/>
                </a:cxn>
                <a:cxn ang="0">
                  <a:pos x="connsiteX2" y="connsiteY2"/>
                </a:cxn>
                <a:cxn ang="0">
                  <a:pos x="connsiteX3" y="connsiteY3"/>
                </a:cxn>
              </a:cxnLst>
              <a:rect l="l" t="t" r="r" b="b"/>
              <a:pathLst>
                <a:path w="347081" h="173536">
                  <a:moveTo>
                    <a:pt x="347081" y="173536"/>
                  </a:moveTo>
                  <a:cubicBezTo>
                    <a:pt x="347081" y="77686"/>
                    <a:pt x="269386" y="0"/>
                    <a:pt x="173546" y="0"/>
                  </a:cubicBezTo>
                  <a:lnTo>
                    <a:pt x="173546" y="0"/>
                  </a:lnTo>
                  <a:cubicBezTo>
                    <a:pt x="77695" y="0"/>
                    <a:pt x="0" y="77686"/>
                    <a:pt x="0" y="173536"/>
                  </a:cubicBezTo>
                </a:path>
              </a:pathLst>
            </a:custGeom>
            <a:grpFill/>
            <a:ln w="9525" cap="rnd">
              <a:solidFill>
                <a:schemeClr val="accent1"/>
              </a:solidFill>
              <a:prstDash val="solid"/>
              <a:round/>
            </a:ln>
          </p:spPr>
          <p:txBody>
            <a:bodyPr rtlCol="0" anchor="ctr"/>
            <a:lstStyle/>
            <a:p>
              <a:endParaRPr lang="en-US" dirty="0"/>
            </a:p>
          </p:txBody>
        </p:sp>
        <p:sp>
          <p:nvSpPr>
            <p:cNvPr id="686" name="Freeform: Shape 235"/>
            <p:cNvSpPr/>
            <p:nvPr/>
          </p:nvSpPr>
          <p:spPr>
            <a:xfrm>
              <a:off x="7935629" y="2922850"/>
              <a:ext cx="101526" cy="33689"/>
            </a:xfrm>
            <a:custGeom>
              <a:avLst/>
              <a:gdLst>
                <a:gd name="connsiteX0" fmla="*/ 101527 w 101526"/>
                <a:gd name="connsiteY0" fmla="*/ 33690 h 33689"/>
                <a:gd name="connsiteX1" fmla="*/ 101527 w 101526"/>
                <a:gd name="connsiteY1" fmla="*/ 0 h 33689"/>
                <a:gd name="connsiteX2" fmla="*/ 0 w 101526"/>
                <a:gd name="connsiteY2" fmla="*/ 0 h 33689"/>
                <a:gd name="connsiteX3" fmla="*/ 0 w 101526"/>
                <a:gd name="connsiteY3" fmla="*/ 33690 h 33689"/>
              </a:gdLst>
              <a:ahLst/>
              <a:cxnLst>
                <a:cxn ang="0">
                  <a:pos x="connsiteX0" y="connsiteY0"/>
                </a:cxn>
                <a:cxn ang="0">
                  <a:pos x="connsiteX1" y="connsiteY1"/>
                </a:cxn>
                <a:cxn ang="0">
                  <a:pos x="connsiteX2" y="connsiteY2"/>
                </a:cxn>
                <a:cxn ang="0">
                  <a:pos x="connsiteX3" y="connsiteY3"/>
                </a:cxn>
              </a:cxnLst>
              <a:rect l="l" t="t" r="r" b="b"/>
              <a:pathLst>
                <a:path w="101526" h="33689">
                  <a:moveTo>
                    <a:pt x="101527" y="33690"/>
                  </a:moveTo>
                  <a:lnTo>
                    <a:pt x="101527" y="0"/>
                  </a:lnTo>
                  <a:lnTo>
                    <a:pt x="0" y="0"/>
                  </a:lnTo>
                  <a:lnTo>
                    <a:pt x="0" y="33690"/>
                  </a:lnTo>
                </a:path>
              </a:pathLst>
            </a:custGeom>
            <a:grpFill/>
            <a:ln w="9525" cap="rnd">
              <a:solidFill>
                <a:schemeClr val="accent1"/>
              </a:solidFill>
              <a:prstDash val="solid"/>
              <a:round/>
            </a:ln>
          </p:spPr>
          <p:txBody>
            <a:bodyPr rtlCol="0" anchor="ctr"/>
            <a:lstStyle/>
            <a:p>
              <a:endParaRPr lang="en-US" dirty="0"/>
            </a:p>
          </p:txBody>
        </p:sp>
        <p:sp>
          <p:nvSpPr>
            <p:cNvPr id="687" name="Freeform: Shape 236"/>
            <p:cNvSpPr/>
            <p:nvPr/>
          </p:nvSpPr>
          <p:spPr>
            <a:xfrm>
              <a:off x="7930553" y="2898438"/>
              <a:ext cx="111699" cy="24412"/>
            </a:xfrm>
            <a:custGeom>
              <a:avLst/>
              <a:gdLst>
                <a:gd name="connsiteX0" fmla="*/ 0 w 111699"/>
                <a:gd name="connsiteY0" fmla="*/ 0 h 24412"/>
                <a:gd name="connsiteX1" fmla="*/ 111700 w 111699"/>
                <a:gd name="connsiteY1" fmla="*/ 0 h 24412"/>
                <a:gd name="connsiteX2" fmla="*/ 111700 w 111699"/>
                <a:gd name="connsiteY2" fmla="*/ 24413 h 24412"/>
                <a:gd name="connsiteX3" fmla="*/ 0 w 111699"/>
                <a:gd name="connsiteY3" fmla="*/ 24413 h 24412"/>
              </a:gdLst>
              <a:ahLst/>
              <a:cxnLst>
                <a:cxn ang="0">
                  <a:pos x="connsiteX0" y="connsiteY0"/>
                </a:cxn>
                <a:cxn ang="0">
                  <a:pos x="connsiteX1" y="connsiteY1"/>
                </a:cxn>
                <a:cxn ang="0">
                  <a:pos x="connsiteX2" y="connsiteY2"/>
                </a:cxn>
                <a:cxn ang="0">
                  <a:pos x="connsiteX3" y="connsiteY3"/>
                </a:cxn>
              </a:cxnLst>
              <a:rect l="l" t="t" r="r" b="b"/>
              <a:pathLst>
                <a:path w="111699" h="24412">
                  <a:moveTo>
                    <a:pt x="0" y="0"/>
                  </a:moveTo>
                  <a:lnTo>
                    <a:pt x="111700" y="0"/>
                  </a:lnTo>
                  <a:lnTo>
                    <a:pt x="111700" y="24413"/>
                  </a:lnTo>
                  <a:lnTo>
                    <a:pt x="0" y="24413"/>
                  </a:lnTo>
                  <a:close/>
                </a:path>
              </a:pathLst>
            </a:custGeom>
            <a:grpFill/>
            <a:ln w="9525" cap="rnd">
              <a:solidFill>
                <a:schemeClr val="accent1"/>
              </a:solidFill>
              <a:prstDash val="solid"/>
              <a:round/>
            </a:ln>
          </p:spPr>
          <p:txBody>
            <a:bodyPr rtlCol="0" anchor="ctr"/>
            <a:lstStyle/>
            <a:p>
              <a:endParaRPr lang="en-US" dirty="0"/>
            </a:p>
          </p:txBody>
        </p:sp>
        <p:sp>
          <p:nvSpPr>
            <p:cNvPr id="688" name="Freeform: Shape 237"/>
            <p:cNvSpPr/>
            <p:nvPr/>
          </p:nvSpPr>
          <p:spPr>
            <a:xfrm>
              <a:off x="8021288" y="2847432"/>
              <a:ext cx="15868" cy="51006"/>
            </a:xfrm>
            <a:custGeom>
              <a:avLst/>
              <a:gdLst>
                <a:gd name="connsiteX0" fmla="*/ 0 w 15868"/>
                <a:gd name="connsiteY0" fmla="*/ 0 h 51006"/>
                <a:gd name="connsiteX1" fmla="*/ 15869 w 15868"/>
                <a:gd name="connsiteY1" fmla="*/ 0 h 51006"/>
                <a:gd name="connsiteX2" fmla="*/ 15869 w 15868"/>
                <a:gd name="connsiteY2" fmla="*/ 51006 h 51006"/>
                <a:gd name="connsiteX3" fmla="*/ 0 w 15868"/>
                <a:gd name="connsiteY3" fmla="*/ 51006 h 51006"/>
              </a:gdLst>
              <a:ahLst/>
              <a:cxnLst>
                <a:cxn ang="0">
                  <a:pos x="connsiteX0" y="connsiteY0"/>
                </a:cxn>
                <a:cxn ang="0">
                  <a:pos x="connsiteX1" y="connsiteY1"/>
                </a:cxn>
                <a:cxn ang="0">
                  <a:pos x="connsiteX2" y="connsiteY2"/>
                </a:cxn>
                <a:cxn ang="0">
                  <a:pos x="connsiteX3" y="connsiteY3"/>
                </a:cxn>
              </a:cxnLst>
              <a:rect l="l" t="t" r="r" b="b"/>
              <a:pathLst>
                <a:path w="15868" h="51006">
                  <a:moveTo>
                    <a:pt x="0" y="0"/>
                  </a:moveTo>
                  <a:lnTo>
                    <a:pt x="15869" y="0"/>
                  </a:lnTo>
                  <a:lnTo>
                    <a:pt x="15869" y="51006"/>
                  </a:lnTo>
                  <a:lnTo>
                    <a:pt x="0" y="51006"/>
                  </a:lnTo>
                  <a:close/>
                </a:path>
              </a:pathLst>
            </a:custGeom>
            <a:grpFill/>
            <a:ln w="9525" cap="rnd">
              <a:solidFill>
                <a:schemeClr val="accent1"/>
              </a:solidFill>
              <a:prstDash val="solid"/>
              <a:round/>
            </a:ln>
          </p:spPr>
          <p:txBody>
            <a:bodyPr rtlCol="0" anchor="ctr"/>
            <a:lstStyle/>
            <a:p>
              <a:endParaRPr lang="en-US" dirty="0"/>
            </a:p>
          </p:txBody>
        </p:sp>
        <p:sp>
          <p:nvSpPr>
            <p:cNvPr id="689" name="Freeform: Shape 238"/>
            <p:cNvSpPr/>
            <p:nvPr/>
          </p:nvSpPr>
          <p:spPr>
            <a:xfrm>
              <a:off x="7978463" y="2847432"/>
              <a:ext cx="15868" cy="51006"/>
            </a:xfrm>
            <a:custGeom>
              <a:avLst/>
              <a:gdLst>
                <a:gd name="connsiteX0" fmla="*/ 0 w 15868"/>
                <a:gd name="connsiteY0" fmla="*/ 0 h 51006"/>
                <a:gd name="connsiteX1" fmla="*/ 15869 w 15868"/>
                <a:gd name="connsiteY1" fmla="*/ 0 h 51006"/>
                <a:gd name="connsiteX2" fmla="*/ 15869 w 15868"/>
                <a:gd name="connsiteY2" fmla="*/ 51006 h 51006"/>
                <a:gd name="connsiteX3" fmla="*/ 0 w 15868"/>
                <a:gd name="connsiteY3" fmla="*/ 51006 h 51006"/>
              </a:gdLst>
              <a:ahLst/>
              <a:cxnLst>
                <a:cxn ang="0">
                  <a:pos x="connsiteX0" y="connsiteY0"/>
                </a:cxn>
                <a:cxn ang="0">
                  <a:pos x="connsiteX1" y="connsiteY1"/>
                </a:cxn>
                <a:cxn ang="0">
                  <a:pos x="connsiteX2" y="connsiteY2"/>
                </a:cxn>
                <a:cxn ang="0">
                  <a:pos x="connsiteX3" y="connsiteY3"/>
                </a:cxn>
              </a:cxnLst>
              <a:rect l="l" t="t" r="r" b="b"/>
              <a:pathLst>
                <a:path w="15868" h="51006">
                  <a:moveTo>
                    <a:pt x="0" y="0"/>
                  </a:moveTo>
                  <a:lnTo>
                    <a:pt x="15869" y="0"/>
                  </a:lnTo>
                  <a:lnTo>
                    <a:pt x="15869" y="51006"/>
                  </a:lnTo>
                  <a:lnTo>
                    <a:pt x="0" y="51006"/>
                  </a:lnTo>
                  <a:close/>
                </a:path>
              </a:pathLst>
            </a:custGeom>
            <a:grpFill/>
            <a:ln w="9525" cap="rnd">
              <a:solidFill>
                <a:schemeClr val="accent1"/>
              </a:solidFill>
              <a:prstDash val="solid"/>
              <a:round/>
            </a:ln>
          </p:spPr>
          <p:txBody>
            <a:bodyPr rtlCol="0" anchor="ctr"/>
            <a:lstStyle/>
            <a:p>
              <a:endParaRPr lang="en-US" dirty="0"/>
            </a:p>
          </p:txBody>
        </p:sp>
        <p:sp>
          <p:nvSpPr>
            <p:cNvPr id="690" name="Freeform: Shape 239"/>
            <p:cNvSpPr/>
            <p:nvPr/>
          </p:nvSpPr>
          <p:spPr>
            <a:xfrm>
              <a:off x="7935629" y="2847432"/>
              <a:ext cx="15868" cy="51006"/>
            </a:xfrm>
            <a:custGeom>
              <a:avLst/>
              <a:gdLst>
                <a:gd name="connsiteX0" fmla="*/ 0 w 15868"/>
                <a:gd name="connsiteY0" fmla="*/ 0 h 51006"/>
                <a:gd name="connsiteX1" fmla="*/ 15868 w 15868"/>
                <a:gd name="connsiteY1" fmla="*/ 0 h 51006"/>
                <a:gd name="connsiteX2" fmla="*/ 15868 w 15868"/>
                <a:gd name="connsiteY2" fmla="*/ 51006 h 51006"/>
                <a:gd name="connsiteX3" fmla="*/ 0 w 15868"/>
                <a:gd name="connsiteY3" fmla="*/ 51006 h 51006"/>
              </a:gdLst>
              <a:ahLst/>
              <a:cxnLst>
                <a:cxn ang="0">
                  <a:pos x="connsiteX0" y="connsiteY0"/>
                </a:cxn>
                <a:cxn ang="0">
                  <a:pos x="connsiteX1" y="connsiteY1"/>
                </a:cxn>
                <a:cxn ang="0">
                  <a:pos x="connsiteX2" y="connsiteY2"/>
                </a:cxn>
                <a:cxn ang="0">
                  <a:pos x="connsiteX3" y="connsiteY3"/>
                </a:cxn>
              </a:cxnLst>
              <a:rect l="l" t="t" r="r" b="b"/>
              <a:pathLst>
                <a:path w="15868" h="51006">
                  <a:moveTo>
                    <a:pt x="0" y="0"/>
                  </a:moveTo>
                  <a:lnTo>
                    <a:pt x="15868" y="0"/>
                  </a:lnTo>
                  <a:lnTo>
                    <a:pt x="15868" y="51006"/>
                  </a:lnTo>
                  <a:lnTo>
                    <a:pt x="0" y="51006"/>
                  </a:lnTo>
                  <a:close/>
                </a:path>
              </a:pathLst>
            </a:custGeom>
            <a:grpFill/>
            <a:ln w="9525" cap="rnd">
              <a:solidFill>
                <a:schemeClr val="accent1"/>
              </a:solidFill>
              <a:prstDash val="solid"/>
              <a:round/>
            </a:ln>
          </p:spPr>
          <p:txBody>
            <a:bodyPr rtlCol="0" anchor="ctr"/>
            <a:lstStyle/>
            <a:p>
              <a:endParaRPr lang="en-US" dirty="0"/>
            </a:p>
          </p:txBody>
        </p:sp>
        <p:sp>
          <p:nvSpPr>
            <p:cNvPr id="691" name="Freeform: Shape 240"/>
            <p:cNvSpPr/>
            <p:nvPr/>
          </p:nvSpPr>
          <p:spPr>
            <a:xfrm>
              <a:off x="7935629" y="2689279"/>
              <a:ext cx="101526" cy="158152"/>
            </a:xfrm>
            <a:custGeom>
              <a:avLst/>
              <a:gdLst>
                <a:gd name="connsiteX0" fmla="*/ 50768 w 101526"/>
                <a:gd name="connsiteY0" fmla="*/ 0 h 158152"/>
                <a:gd name="connsiteX1" fmla="*/ 101527 w 101526"/>
                <a:gd name="connsiteY1" fmla="*/ 158153 h 158152"/>
                <a:gd name="connsiteX2" fmla="*/ 0 w 101526"/>
                <a:gd name="connsiteY2" fmla="*/ 158153 h 158152"/>
              </a:gdLst>
              <a:ahLst/>
              <a:cxnLst>
                <a:cxn ang="0">
                  <a:pos x="connsiteX0" y="connsiteY0"/>
                </a:cxn>
                <a:cxn ang="0">
                  <a:pos x="connsiteX1" y="connsiteY1"/>
                </a:cxn>
                <a:cxn ang="0">
                  <a:pos x="connsiteX2" y="connsiteY2"/>
                </a:cxn>
              </a:cxnLst>
              <a:rect l="l" t="t" r="r" b="b"/>
              <a:pathLst>
                <a:path w="101526" h="158152">
                  <a:moveTo>
                    <a:pt x="50768" y="0"/>
                  </a:moveTo>
                  <a:lnTo>
                    <a:pt x="101527" y="158153"/>
                  </a:lnTo>
                  <a:lnTo>
                    <a:pt x="0" y="158153"/>
                  </a:lnTo>
                  <a:close/>
                </a:path>
              </a:pathLst>
            </a:custGeom>
            <a:grpFill/>
            <a:ln w="9525" cap="rnd">
              <a:solidFill>
                <a:schemeClr val="accent1"/>
              </a:solidFill>
              <a:prstDash val="solid"/>
              <a:round/>
            </a:ln>
          </p:spPr>
          <p:txBody>
            <a:bodyPr rtlCol="0" anchor="ctr"/>
            <a:lstStyle/>
            <a:p>
              <a:endParaRPr lang="en-US" dirty="0"/>
            </a:p>
          </p:txBody>
        </p:sp>
        <p:sp>
          <p:nvSpPr>
            <p:cNvPr id="692" name="Freeform: Shape 241"/>
            <p:cNvSpPr/>
            <p:nvPr/>
          </p:nvSpPr>
          <p:spPr>
            <a:xfrm>
              <a:off x="8019954" y="2771632"/>
              <a:ext cx="17202" cy="75799"/>
            </a:xfrm>
            <a:custGeom>
              <a:avLst/>
              <a:gdLst>
                <a:gd name="connsiteX0" fmla="*/ 0 w 17202"/>
                <a:gd name="connsiteY0" fmla="*/ 22212 h 75799"/>
                <a:gd name="connsiteX1" fmla="*/ 17202 w 17202"/>
                <a:gd name="connsiteY1" fmla="*/ 0 h 75799"/>
                <a:gd name="connsiteX2" fmla="*/ 17202 w 17202"/>
                <a:gd name="connsiteY2" fmla="*/ 75800 h 75799"/>
              </a:gdLst>
              <a:ahLst/>
              <a:cxnLst>
                <a:cxn ang="0">
                  <a:pos x="connsiteX0" y="connsiteY0"/>
                </a:cxn>
                <a:cxn ang="0">
                  <a:pos x="connsiteX1" y="connsiteY1"/>
                </a:cxn>
                <a:cxn ang="0">
                  <a:pos x="connsiteX2" y="connsiteY2"/>
                </a:cxn>
              </a:cxnLst>
              <a:rect l="l" t="t" r="r" b="b"/>
              <a:pathLst>
                <a:path w="17202" h="75799">
                  <a:moveTo>
                    <a:pt x="0" y="22212"/>
                  </a:moveTo>
                  <a:lnTo>
                    <a:pt x="17202" y="0"/>
                  </a:lnTo>
                  <a:lnTo>
                    <a:pt x="17202" y="75800"/>
                  </a:lnTo>
                </a:path>
              </a:pathLst>
            </a:custGeom>
            <a:grpFill/>
            <a:ln w="9525" cap="rnd">
              <a:solidFill>
                <a:schemeClr val="accent1"/>
              </a:solidFill>
              <a:prstDash val="solid"/>
              <a:round/>
            </a:ln>
          </p:spPr>
          <p:txBody>
            <a:bodyPr rtlCol="0" anchor="ctr"/>
            <a:lstStyle/>
            <a:p>
              <a:endParaRPr lang="en-US" dirty="0"/>
            </a:p>
          </p:txBody>
        </p:sp>
        <p:sp>
          <p:nvSpPr>
            <p:cNvPr id="693" name="Freeform: Shape 242"/>
            <p:cNvSpPr/>
            <p:nvPr/>
          </p:nvSpPr>
          <p:spPr>
            <a:xfrm>
              <a:off x="7935629" y="2771632"/>
              <a:ext cx="17202" cy="75799"/>
            </a:xfrm>
            <a:custGeom>
              <a:avLst/>
              <a:gdLst>
                <a:gd name="connsiteX0" fmla="*/ 17202 w 17202"/>
                <a:gd name="connsiteY0" fmla="*/ 22212 h 75799"/>
                <a:gd name="connsiteX1" fmla="*/ 0 w 17202"/>
                <a:gd name="connsiteY1" fmla="*/ 0 h 75799"/>
                <a:gd name="connsiteX2" fmla="*/ 0 w 17202"/>
                <a:gd name="connsiteY2" fmla="*/ 75800 h 75799"/>
              </a:gdLst>
              <a:ahLst/>
              <a:cxnLst>
                <a:cxn ang="0">
                  <a:pos x="connsiteX0" y="connsiteY0"/>
                </a:cxn>
                <a:cxn ang="0">
                  <a:pos x="connsiteX1" y="connsiteY1"/>
                </a:cxn>
                <a:cxn ang="0">
                  <a:pos x="connsiteX2" y="connsiteY2"/>
                </a:cxn>
              </a:cxnLst>
              <a:rect l="l" t="t" r="r" b="b"/>
              <a:pathLst>
                <a:path w="17202" h="75799">
                  <a:moveTo>
                    <a:pt x="17202" y="22212"/>
                  </a:moveTo>
                  <a:lnTo>
                    <a:pt x="0" y="0"/>
                  </a:lnTo>
                  <a:lnTo>
                    <a:pt x="0" y="75800"/>
                  </a:lnTo>
                </a:path>
              </a:pathLst>
            </a:custGeom>
            <a:grpFill/>
            <a:ln w="9525" cap="rnd">
              <a:solidFill>
                <a:schemeClr val="accent1"/>
              </a:solidFill>
              <a:prstDash val="solid"/>
              <a:round/>
            </a:ln>
          </p:spPr>
          <p:txBody>
            <a:bodyPr rtlCol="0" anchor="ctr"/>
            <a:lstStyle/>
            <a:p>
              <a:endParaRPr lang="en-US" dirty="0"/>
            </a:p>
          </p:txBody>
        </p:sp>
        <p:sp>
          <p:nvSpPr>
            <p:cNvPr id="694" name="Freeform: Shape 243"/>
            <p:cNvSpPr/>
            <p:nvPr/>
          </p:nvSpPr>
          <p:spPr>
            <a:xfrm>
              <a:off x="8163077" y="3361582"/>
              <a:ext cx="173869" cy="411470"/>
            </a:xfrm>
            <a:custGeom>
              <a:avLst/>
              <a:gdLst>
                <a:gd name="connsiteX0" fmla="*/ 173869 w 173869"/>
                <a:gd name="connsiteY0" fmla="*/ 411471 h 411470"/>
                <a:gd name="connsiteX1" fmla="*/ 173869 w 173869"/>
                <a:gd name="connsiteY1" fmla="*/ 0 h 411470"/>
                <a:gd name="connsiteX2" fmla="*/ 0 w 173869"/>
                <a:gd name="connsiteY2" fmla="*/ 0 h 411470"/>
                <a:gd name="connsiteX3" fmla="*/ 0 w 173869"/>
                <a:gd name="connsiteY3" fmla="*/ 411471 h 411470"/>
              </a:gdLst>
              <a:ahLst/>
              <a:cxnLst>
                <a:cxn ang="0">
                  <a:pos x="connsiteX0" y="connsiteY0"/>
                </a:cxn>
                <a:cxn ang="0">
                  <a:pos x="connsiteX1" y="connsiteY1"/>
                </a:cxn>
                <a:cxn ang="0">
                  <a:pos x="connsiteX2" y="connsiteY2"/>
                </a:cxn>
                <a:cxn ang="0">
                  <a:pos x="connsiteX3" y="connsiteY3"/>
                </a:cxn>
              </a:cxnLst>
              <a:rect l="l" t="t" r="r" b="b"/>
              <a:pathLst>
                <a:path w="173869" h="411470">
                  <a:moveTo>
                    <a:pt x="173869" y="411471"/>
                  </a:moveTo>
                  <a:lnTo>
                    <a:pt x="173869" y="0"/>
                  </a:lnTo>
                  <a:lnTo>
                    <a:pt x="0" y="0"/>
                  </a:lnTo>
                  <a:lnTo>
                    <a:pt x="0" y="411471"/>
                  </a:lnTo>
                </a:path>
              </a:pathLst>
            </a:custGeom>
            <a:grpFill/>
            <a:ln w="9525" cap="rnd">
              <a:solidFill>
                <a:schemeClr val="accent1"/>
              </a:solidFill>
              <a:prstDash val="solid"/>
              <a:round/>
            </a:ln>
          </p:spPr>
          <p:txBody>
            <a:bodyPr rtlCol="0" anchor="ctr"/>
            <a:lstStyle/>
            <a:p>
              <a:endParaRPr lang="en-US" dirty="0"/>
            </a:p>
          </p:txBody>
        </p:sp>
        <p:sp>
          <p:nvSpPr>
            <p:cNvPr id="695" name="Freeform: Shape 244"/>
            <p:cNvSpPr/>
            <p:nvPr/>
          </p:nvSpPr>
          <p:spPr>
            <a:xfrm>
              <a:off x="7635840" y="3567312"/>
              <a:ext cx="255536" cy="39271"/>
            </a:xfrm>
            <a:custGeom>
              <a:avLst/>
              <a:gdLst>
                <a:gd name="connsiteX0" fmla="*/ 0 w 255536"/>
                <a:gd name="connsiteY0" fmla="*/ 0 h 39271"/>
                <a:gd name="connsiteX1" fmla="*/ 255537 w 255536"/>
                <a:gd name="connsiteY1" fmla="*/ 0 h 39271"/>
                <a:gd name="connsiteX2" fmla="*/ 255537 w 255536"/>
                <a:gd name="connsiteY2" fmla="*/ 39271 h 39271"/>
                <a:gd name="connsiteX3" fmla="*/ 0 w 255536"/>
                <a:gd name="connsiteY3" fmla="*/ 39271 h 39271"/>
              </a:gdLst>
              <a:ahLst/>
              <a:cxnLst>
                <a:cxn ang="0">
                  <a:pos x="connsiteX0" y="connsiteY0"/>
                </a:cxn>
                <a:cxn ang="0">
                  <a:pos x="connsiteX1" y="connsiteY1"/>
                </a:cxn>
                <a:cxn ang="0">
                  <a:pos x="connsiteX2" y="connsiteY2"/>
                </a:cxn>
                <a:cxn ang="0">
                  <a:pos x="connsiteX3" y="connsiteY3"/>
                </a:cxn>
              </a:cxnLst>
              <a:rect l="l" t="t" r="r" b="b"/>
              <a:pathLst>
                <a:path w="255536" h="39271">
                  <a:moveTo>
                    <a:pt x="0" y="0"/>
                  </a:moveTo>
                  <a:lnTo>
                    <a:pt x="255537" y="0"/>
                  </a:lnTo>
                  <a:lnTo>
                    <a:pt x="255537" y="39271"/>
                  </a:lnTo>
                  <a:lnTo>
                    <a:pt x="0" y="39271"/>
                  </a:lnTo>
                  <a:close/>
                </a:path>
              </a:pathLst>
            </a:custGeom>
            <a:grpFill/>
            <a:ln w="9525" cap="rnd">
              <a:solidFill>
                <a:schemeClr val="accent1"/>
              </a:solidFill>
              <a:prstDash val="solid"/>
              <a:round/>
            </a:ln>
          </p:spPr>
          <p:txBody>
            <a:bodyPr rtlCol="0" anchor="ctr"/>
            <a:lstStyle/>
            <a:p>
              <a:endParaRPr lang="en-US" dirty="0"/>
            </a:p>
          </p:txBody>
        </p:sp>
        <p:sp>
          <p:nvSpPr>
            <p:cNvPr id="696" name="Freeform: Shape 245"/>
            <p:cNvSpPr/>
            <p:nvPr/>
          </p:nvSpPr>
          <p:spPr>
            <a:xfrm>
              <a:off x="7635840" y="3361582"/>
              <a:ext cx="255536" cy="39262"/>
            </a:xfrm>
            <a:custGeom>
              <a:avLst/>
              <a:gdLst>
                <a:gd name="connsiteX0" fmla="*/ 0 w 255536"/>
                <a:gd name="connsiteY0" fmla="*/ 0 h 39262"/>
                <a:gd name="connsiteX1" fmla="*/ 255537 w 255536"/>
                <a:gd name="connsiteY1" fmla="*/ 0 h 39262"/>
                <a:gd name="connsiteX2" fmla="*/ 255537 w 255536"/>
                <a:gd name="connsiteY2" fmla="*/ 39262 h 39262"/>
                <a:gd name="connsiteX3" fmla="*/ 0 w 255536"/>
                <a:gd name="connsiteY3" fmla="*/ 39262 h 39262"/>
              </a:gdLst>
              <a:ahLst/>
              <a:cxnLst>
                <a:cxn ang="0">
                  <a:pos x="connsiteX0" y="connsiteY0"/>
                </a:cxn>
                <a:cxn ang="0">
                  <a:pos x="connsiteX1" y="connsiteY1"/>
                </a:cxn>
                <a:cxn ang="0">
                  <a:pos x="connsiteX2" y="connsiteY2"/>
                </a:cxn>
                <a:cxn ang="0">
                  <a:pos x="connsiteX3" y="connsiteY3"/>
                </a:cxn>
              </a:cxnLst>
              <a:rect l="l" t="t" r="r" b="b"/>
              <a:pathLst>
                <a:path w="255536" h="39262">
                  <a:moveTo>
                    <a:pt x="0" y="0"/>
                  </a:moveTo>
                  <a:lnTo>
                    <a:pt x="255537" y="0"/>
                  </a:lnTo>
                  <a:lnTo>
                    <a:pt x="255537" y="39262"/>
                  </a:lnTo>
                  <a:lnTo>
                    <a:pt x="0" y="39262"/>
                  </a:lnTo>
                  <a:close/>
                </a:path>
              </a:pathLst>
            </a:custGeom>
            <a:grpFill/>
            <a:ln w="9525" cap="rnd">
              <a:solidFill>
                <a:schemeClr val="accent1"/>
              </a:solidFill>
              <a:prstDash val="solid"/>
              <a:round/>
            </a:ln>
          </p:spPr>
          <p:txBody>
            <a:bodyPr rtlCol="0" anchor="ctr"/>
            <a:lstStyle/>
            <a:p>
              <a:endParaRPr lang="en-US" dirty="0"/>
            </a:p>
          </p:txBody>
        </p:sp>
        <p:sp>
          <p:nvSpPr>
            <p:cNvPr id="697" name="Freeform: Shape 246"/>
            <p:cNvSpPr/>
            <p:nvPr/>
          </p:nvSpPr>
          <p:spPr>
            <a:xfrm>
              <a:off x="7688227" y="3441677"/>
              <a:ext cx="69103" cy="125634"/>
            </a:xfrm>
            <a:custGeom>
              <a:avLst/>
              <a:gdLst>
                <a:gd name="connsiteX0" fmla="*/ 0 w 69103"/>
                <a:gd name="connsiteY0" fmla="*/ 125635 h 125634"/>
                <a:gd name="connsiteX1" fmla="*/ 0 w 69103"/>
                <a:gd name="connsiteY1" fmla="*/ 34547 h 125634"/>
                <a:gd name="connsiteX2" fmla="*/ 34547 w 69103"/>
                <a:gd name="connsiteY2" fmla="*/ 0 h 125634"/>
                <a:gd name="connsiteX3" fmla="*/ 69104 w 69103"/>
                <a:gd name="connsiteY3" fmla="*/ 34547 h 125634"/>
                <a:gd name="connsiteX4" fmla="*/ 69104 w 69103"/>
                <a:gd name="connsiteY4" fmla="*/ 125635 h 1256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103" h="125634">
                  <a:moveTo>
                    <a:pt x="0" y="125635"/>
                  </a:moveTo>
                  <a:lnTo>
                    <a:pt x="0" y="34547"/>
                  </a:lnTo>
                  <a:cubicBezTo>
                    <a:pt x="0" y="15459"/>
                    <a:pt x="15469" y="0"/>
                    <a:pt x="34547" y="0"/>
                  </a:cubicBezTo>
                  <a:cubicBezTo>
                    <a:pt x="53635" y="0"/>
                    <a:pt x="69104" y="15459"/>
                    <a:pt x="69104" y="34547"/>
                  </a:cubicBezTo>
                  <a:lnTo>
                    <a:pt x="69104" y="125635"/>
                  </a:lnTo>
                </a:path>
              </a:pathLst>
            </a:custGeom>
            <a:grpFill/>
            <a:ln w="9525" cap="rnd">
              <a:solidFill>
                <a:schemeClr val="accent1"/>
              </a:solidFill>
              <a:prstDash val="solid"/>
              <a:round/>
            </a:ln>
          </p:spPr>
          <p:txBody>
            <a:bodyPr rtlCol="0" anchor="ctr"/>
            <a:lstStyle/>
            <a:p>
              <a:endParaRPr lang="en-US" dirty="0"/>
            </a:p>
          </p:txBody>
        </p:sp>
        <p:sp>
          <p:nvSpPr>
            <p:cNvPr id="698" name="Freeform: Shape 247"/>
            <p:cNvSpPr/>
            <p:nvPr/>
          </p:nvSpPr>
          <p:spPr>
            <a:xfrm>
              <a:off x="7688227" y="3647417"/>
              <a:ext cx="69103" cy="125634"/>
            </a:xfrm>
            <a:custGeom>
              <a:avLst/>
              <a:gdLst>
                <a:gd name="connsiteX0" fmla="*/ 0 w 69103"/>
                <a:gd name="connsiteY0" fmla="*/ 125635 h 125634"/>
                <a:gd name="connsiteX1" fmla="*/ 0 w 69103"/>
                <a:gd name="connsiteY1" fmla="*/ 34547 h 125634"/>
                <a:gd name="connsiteX2" fmla="*/ 34547 w 69103"/>
                <a:gd name="connsiteY2" fmla="*/ 0 h 125634"/>
                <a:gd name="connsiteX3" fmla="*/ 69104 w 69103"/>
                <a:gd name="connsiteY3" fmla="*/ 34547 h 125634"/>
                <a:gd name="connsiteX4" fmla="*/ 69104 w 69103"/>
                <a:gd name="connsiteY4" fmla="*/ 125635 h 1256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103" h="125634">
                  <a:moveTo>
                    <a:pt x="0" y="125635"/>
                  </a:moveTo>
                  <a:lnTo>
                    <a:pt x="0" y="34547"/>
                  </a:lnTo>
                  <a:cubicBezTo>
                    <a:pt x="0" y="15459"/>
                    <a:pt x="15469" y="0"/>
                    <a:pt x="34547" y="0"/>
                  </a:cubicBezTo>
                  <a:cubicBezTo>
                    <a:pt x="53635" y="0"/>
                    <a:pt x="69104" y="15459"/>
                    <a:pt x="69104" y="34547"/>
                  </a:cubicBezTo>
                  <a:lnTo>
                    <a:pt x="69104" y="125635"/>
                  </a:lnTo>
                </a:path>
              </a:pathLst>
            </a:custGeom>
            <a:grpFill/>
            <a:ln w="9525" cap="rnd">
              <a:solidFill>
                <a:schemeClr val="accent1"/>
              </a:solidFill>
              <a:prstDash val="solid"/>
              <a:round/>
            </a:ln>
          </p:spPr>
          <p:txBody>
            <a:bodyPr rtlCol="0" anchor="ctr"/>
            <a:lstStyle/>
            <a:p>
              <a:endParaRPr lang="en-US" dirty="0"/>
            </a:p>
          </p:txBody>
        </p:sp>
        <p:sp>
          <p:nvSpPr>
            <p:cNvPr id="699" name="Freeform: Shape 248"/>
            <p:cNvSpPr/>
            <p:nvPr/>
          </p:nvSpPr>
          <p:spPr>
            <a:xfrm>
              <a:off x="7635840" y="3361582"/>
              <a:ext cx="173878" cy="411470"/>
            </a:xfrm>
            <a:custGeom>
              <a:avLst/>
              <a:gdLst>
                <a:gd name="connsiteX0" fmla="*/ 0 w 173878"/>
                <a:gd name="connsiteY0" fmla="*/ 411471 h 411470"/>
                <a:gd name="connsiteX1" fmla="*/ 0 w 173878"/>
                <a:gd name="connsiteY1" fmla="*/ 0 h 411470"/>
                <a:gd name="connsiteX2" fmla="*/ 173879 w 173878"/>
                <a:gd name="connsiteY2" fmla="*/ 0 h 411470"/>
                <a:gd name="connsiteX3" fmla="*/ 173879 w 173878"/>
                <a:gd name="connsiteY3" fmla="*/ 411471 h 411470"/>
              </a:gdLst>
              <a:ahLst/>
              <a:cxnLst>
                <a:cxn ang="0">
                  <a:pos x="connsiteX0" y="connsiteY0"/>
                </a:cxn>
                <a:cxn ang="0">
                  <a:pos x="connsiteX1" y="connsiteY1"/>
                </a:cxn>
                <a:cxn ang="0">
                  <a:pos x="connsiteX2" y="connsiteY2"/>
                </a:cxn>
                <a:cxn ang="0">
                  <a:pos x="connsiteX3" y="connsiteY3"/>
                </a:cxn>
              </a:cxnLst>
              <a:rect l="l" t="t" r="r" b="b"/>
              <a:pathLst>
                <a:path w="173878" h="411470">
                  <a:moveTo>
                    <a:pt x="0" y="411471"/>
                  </a:moveTo>
                  <a:lnTo>
                    <a:pt x="0" y="0"/>
                  </a:lnTo>
                  <a:lnTo>
                    <a:pt x="173879" y="0"/>
                  </a:lnTo>
                  <a:lnTo>
                    <a:pt x="173879" y="411471"/>
                  </a:lnTo>
                </a:path>
              </a:pathLst>
            </a:custGeom>
            <a:grpFill/>
            <a:ln w="9525" cap="rnd">
              <a:solidFill>
                <a:schemeClr val="accent1"/>
              </a:solidFill>
              <a:prstDash val="solid"/>
              <a:round/>
            </a:ln>
          </p:spPr>
          <p:txBody>
            <a:bodyPr rtlCol="0" anchor="ctr"/>
            <a:lstStyle/>
            <a:p>
              <a:endParaRPr lang="en-US" dirty="0"/>
            </a:p>
          </p:txBody>
        </p:sp>
      </p:grpSp>
      <p:grpSp>
        <p:nvGrpSpPr>
          <p:cNvPr id="397" name="Graphic 3"/>
          <p:cNvGrpSpPr/>
          <p:nvPr/>
        </p:nvGrpSpPr>
        <p:grpSpPr>
          <a:xfrm>
            <a:off x="442912" y="1282765"/>
            <a:ext cx="1942087" cy="2673798"/>
            <a:chOff x="3921109" y="2507256"/>
            <a:chExt cx="919953" cy="1266558"/>
          </a:xfrm>
          <a:noFill/>
        </p:grpSpPr>
        <p:sp>
          <p:nvSpPr>
            <p:cNvPr id="575" name="Freeform: Shape 252"/>
            <p:cNvSpPr/>
            <p:nvPr/>
          </p:nvSpPr>
          <p:spPr>
            <a:xfrm>
              <a:off x="4003538" y="2565701"/>
              <a:ext cx="272472" cy="69246"/>
            </a:xfrm>
            <a:custGeom>
              <a:avLst/>
              <a:gdLst>
                <a:gd name="connsiteX0" fmla="*/ 0 w 272472"/>
                <a:gd name="connsiteY0" fmla="*/ 0 h 69246"/>
                <a:gd name="connsiteX1" fmla="*/ 272472 w 272472"/>
                <a:gd name="connsiteY1" fmla="*/ 0 h 69246"/>
                <a:gd name="connsiteX2" fmla="*/ 272472 w 272472"/>
                <a:gd name="connsiteY2" fmla="*/ 69247 h 69246"/>
                <a:gd name="connsiteX3" fmla="*/ 0 w 272472"/>
                <a:gd name="connsiteY3" fmla="*/ 69247 h 69246"/>
              </a:gdLst>
              <a:ahLst/>
              <a:cxnLst>
                <a:cxn ang="0">
                  <a:pos x="connsiteX0" y="connsiteY0"/>
                </a:cxn>
                <a:cxn ang="0">
                  <a:pos x="connsiteX1" y="connsiteY1"/>
                </a:cxn>
                <a:cxn ang="0">
                  <a:pos x="connsiteX2" y="connsiteY2"/>
                </a:cxn>
                <a:cxn ang="0">
                  <a:pos x="connsiteX3" y="connsiteY3"/>
                </a:cxn>
              </a:cxnLst>
              <a:rect l="l" t="t" r="r" b="b"/>
              <a:pathLst>
                <a:path w="272472" h="69246">
                  <a:moveTo>
                    <a:pt x="0" y="0"/>
                  </a:moveTo>
                  <a:lnTo>
                    <a:pt x="272472" y="0"/>
                  </a:lnTo>
                  <a:lnTo>
                    <a:pt x="272472" y="69247"/>
                  </a:lnTo>
                  <a:lnTo>
                    <a:pt x="0" y="69247"/>
                  </a:lnTo>
                  <a:close/>
                </a:path>
              </a:pathLst>
            </a:custGeom>
            <a:noFill/>
            <a:ln w="9525" cap="rnd">
              <a:solidFill>
                <a:schemeClr val="accent1"/>
              </a:solidFill>
              <a:prstDash val="solid"/>
              <a:round/>
            </a:ln>
          </p:spPr>
          <p:txBody>
            <a:bodyPr rtlCol="0" anchor="ctr"/>
            <a:lstStyle/>
            <a:p>
              <a:endParaRPr lang="en-US" dirty="0"/>
            </a:p>
          </p:txBody>
        </p:sp>
        <p:sp>
          <p:nvSpPr>
            <p:cNvPr id="576" name="Freeform: Shape 253"/>
            <p:cNvSpPr/>
            <p:nvPr/>
          </p:nvSpPr>
          <p:spPr>
            <a:xfrm>
              <a:off x="3979459" y="2634938"/>
              <a:ext cx="320649" cy="323659"/>
            </a:xfrm>
            <a:custGeom>
              <a:avLst/>
              <a:gdLst>
                <a:gd name="connsiteX0" fmla="*/ 0 w 320649"/>
                <a:gd name="connsiteY0" fmla="*/ 0 h 323659"/>
                <a:gd name="connsiteX1" fmla="*/ 320650 w 320649"/>
                <a:gd name="connsiteY1" fmla="*/ 0 h 323659"/>
                <a:gd name="connsiteX2" fmla="*/ 320650 w 320649"/>
                <a:gd name="connsiteY2" fmla="*/ 323660 h 323659"/>
                <a:gd name="connsiteX3" fmla="*/ 0 w 320649"/>
                <a:gd name="connsiteY3" fmla="*/ 323660 h 323659"/>
              </a:gdLst>
              <a:ahLst/>
              <a:cxnLst>
                <a:cxn ang="0">
                  <a:pos x="connsiteX0" y="connsiteY0"/>
                </a:cxn>
                <a:cxn ang="0">
                  <a:pos x="connsiteX1" y="connsiteY1"/>
                </a:cxn>
                <a:cxn ang="0">
                  <a:pos x="connsiteX2" y="connsiteY2"/>
                </a:cxn>
                <a:cxn ang="0">
                  <a:pos x="connsiteX3" y="connsiteY3"/>
                </a:cxn>
              </a:cxnLst>
              <a:rect l="l" t="t" r="r" b="b"/>
              <a:pathLst>
                <a:path w="320649" h="323659">
                  <a:moveTo>
                    <a:pt x="0" y="0"/>
                  </a:moveTo>
                  <a:lnTo>
                    <a:pt x="320650" y="0"/>
                  </a:lnTo>
                  <a:lnTo>
                    <a:pt x="320650" y="323660"/>
                  </a:lnTo>
                  <a:lnTo>
                    <a:pt x="0" y="323660"/>
                  </a:lnTo>
                  <a:close/>
                </a:path>
              </a:pathLst>
            </a:custGeom>
            <a:noFill/>
            <a:ln w="9525" cap="rnd">
              <a:solidFill>
                <a:schemeClr val="accent1"/>
              </a:solidFill>
              <a:prstDash val="solid"/>
              <a:round/>
            </a:ln>
          </p:spPr>
          <p:txBody>
            <a:bodyPr rtlCol="0" anchor="ctr"/>
            <a:lstStyle/>
            <a:p>
              <a:endParaRPr lang="en-US" dirty="0"/>
            </a:p>
          </p:txBody>
        </p:sp>
        <p:sp>
          <p:nvSpPr>
            <p:cNvPr id="577" name="Freeform: Shape 254"/>
            <p:cNvSpPr/>
            <p:nvPr/>
          </p:nvSpPr>
          <p:spPr>
            <a:xfrm>
              <a:off x="4074042" y="2670152"/>
              <a:ext cx="49444" cy="269738"/>
            </a:xfrm>
            <a:custGeom>
              <a:avLst/>
              <a:gdLst>
                <a:gd name="connsiteX0" fmla="*/ 24717 w 49444"/>
                <a:gd name="connsiteY0" fmla="*/ 0 h 269738"/>
                <a:gd name="connsiteX1" fmla="*/ 0 w 49444"/>
                <a:gd name="connsiteY1" fmla="*/ 44348 h 269738"/>
                <a:gd name="connsiteX2" fmla="*/ 0 w 49444"/>
                <a:gd name="connsiteY2" fmla="*/ 269738 h 269738"/>
                <a:gd name="connsiteX3" fmla="*/ 49444 w 49444"/>
                <a:gd name="connsiteY3" fmla="*/ 269738 h 269738"/>
                <a:gd name="connsiteX4" fmla="*/ 49444 w 49444"/>
                <a:gd name="connsiteY4" fmla="*/ 44348 h 269738"/>
                <a:gd name="connsiteX5" fmla="*/ 24717 w 49444"/>
                <a:gd name="connsiteY5" fmla="*/ 0 h 269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444" h="269738">
                  <a:moveTo>
                    <a:pt x="24717" y="0"/>
                  </a:moveTo>
                  <a:cubicBezTo>
                    <a:pt x="11068" y="0"/>
                    <a:pt x="0" y="30709"/>
                    <a:pt x="0" y="44348"/>
                  </a:cubicBezTo>
                  <a:lnTo>
                    <a:pt x="0" y="269738"/>
                  </a:lnTo>
                  <a:lnTo>
                    <a:pt x="49444" y="269738"/>
                  </a:lnTo>
                  <a:lnTo>
                    <a:pt x="49444" y="44348"/>
                  </a:lnTo>
                  <a:cubicBezTo>
                    <a:pt x="49444" y="30699"/>
                    <a:pt x="38376" y="0"/>
                    <a:pt x="24717" y="0"/>
                  </a:cubicBezTo>
                  <a:close/>
                </a:path>
              </a:pathLst>
            </a:custGeom>
            <a:noFill/>
            <a:ln w="9525" cap="rnd">
              <a:solidFill>
                <a:schemeClr val="accent1"/>
              </a:solidFill>
              <a:prstDash val="solid"/>
              <a:round/>
            </a:ln>
          </p:spPr>
          <p:txBody>
            <a:bodyPr rtlCol="0" anchor="ctr"/>
            <a:lstStyle/>
            <a:p>
              <a:endParaRPr lang="en-US" dirty="0"/>
            </a:p>
          </p:txBody>
        </p:sp>
        <p:sp>
          <p:nvSpPr>
            <p:cNvPr id="578" name="Freeform: Shape 255"/>
            <p:cNvSpPr/>
            <p:nvPr/>
          </p:nvSpPr>
          <p:spPr>
            <a:xfrm>
              <a:off x="4156071" y="2670152"/>
              <a:ext cx="49434" cy="269738"/>
            </a:xfrm>
            <a:custGeom>
              <a:avLst/>
              <a:gdLst>
                <a:gd name="connsiteX0" fmla="*/ 24717 w 49434"/>
                <a:gd name="connsiteY0" fmla="*/ 0 h 269738"/>
                <a:gd name="connsiteX1" fmla="*/ 49435 w 49434"/>
                <a:gd name="connsiteY1" fmla="*/ 44348 h 269738"/>
                <a:gd name="connsiteX2" fmla="*/ 49435 w 49434"/>
                <a:gd name="connsiteY2" fmla="*/ 269738 h 269738"/>
                <a:gd name="connsiteX3" fmla="*/ 0 w 49434"/>
                <a:gd name="connsiteY3" fmla="*/ 269738 h 269738"/>
                <a:gd name="connsiteX4" fmla="*/ 0 w 49434"/>
                <a:gd name="connsiteY4" fmla="*/ 44348 h 269738"/>
                <a:gd name="connsiteX5" fmla="*/ 24717 w 49434"/>
                <a:gd name="connsiteY5" fmla="*/ 0 h 269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434" h="269738">
                  <a:moveTo>
                    <a:pt x="24717" y="0"/>
                  </a:moveTo>
                  <a:cubicBezTo>
                    <a:pt x="38367" y="0"/>
                    <a:pt x="49435" y="30709"/>
                    <a:pt x="49435" y="44348"/>
                  </a:cubicBezTo>
                  <a:lnTo>
                    <a:pt x="49435" y="269738"/>
                  </a:lnTo>
                  <a:lnTo>
                    <a:pt x="0" y="269738"/>
                  </a:lnTo>
                  <a:lnTo>
                    <a:pt x="0" y="44348"/>
                  </a:lnTo>
                  <a:cubicBezTo>
                    <a:pt x="0" y="30699"/>
                    <a:pt x="11068" y="0"/>
                    <a:pt x="24717" y="0"/>
                  </a:cubicBezTo>
                  <a:close/>
                </a:path>
              </a:pathLst>
            </a:custGeom>
            <a:noFill/>
            <a:ln w="9525" cap="rnd">
              <a:solidFill>
                <a:schemeClr val="accent1"/>
              </a:solidFill>
              <a:prstDash val="solid"/>
              <a:round/>
            </a:ln>
          </p:spPr>
          <p:txBody>
            <a:bodyPr rtlCol="0" anchor="ctr"/>
            <a:lstStyle/>
            <a:p>
              <a:endParaRPr lang="en-US" dirty="0"/>
            </a:p>
          </p:txBody>
        </p:sp>
        <p:sp>
          <p:nvSpPr>
            <p:cNvPr id="579" name="Freeform: Shape 256"/>
            <p:cNvSpPr/>
            <p:nvPr/>
          </p:nvSpPr>
          <p:spPr>
            <a:xfrm>
              <a:off x="3979459" y="2926794"/>
              <a:ext cx="73504" cy="31813"/>
            </a:xfrm>
            <a:custGeom>
              <a:avLst/>
              <a:gdLst>
                <a:gd name="connsiteX0" fmla="*/ 0 w 73504"/>
                <a:gd name="connsiteY0" fmla="*/ 0 h 31813"/>
                <a:gd name="connsiteX1" fmla="*/ 73504 w 73504"/>
                <a:gd name="connsiteY1" fmla="*/ 0 h 31813"/>
                <a:gd name="connsiteX2" fmla="*/ 73504 w 73504"/>
                <a:gd name="connsiteY2" fmla="*/ 31813 h 31813"/>
                <a:gd name="connsiteX3" fmla="*/ 0 w 73504"/>
                <a:gd name="connsiteY3" fmla="*/ 31813 h 31813"/>
              </a:gdLst>
              <a:ahLst/>
              <a:cxnLst>
                <a:cxn ang="0">
                  <a:pos x="connsiteX0" y="connsiteY0"/>
                </a:cxn>
                <a:cxn ang="0">
                  <a:pos x="connsiteX1" y="connsiteY1"/>
                </a:cxn>
                <a:cxn ang="0">
                  <a:pos x="connsiteX2" y="connsiteY2"/>
                </a:cxn>
                <a:cxn ang="0">
                  <a:pos x="connsiteX3" y="connsiteY3"/>
                </a:cxn>
              </a:cxnLst>
              <a:rect l="l" t="t" r="r" b="b"/>
              <a:pathLst>
                <a:path w="73504" h="31813">
                  <a:moveTo>
                    <a:pt x="0" y="0"/>
                  </a:moveTo>
                  <a:lnTo>
                    <a:pt x="73504" y="0"/>
                  </a:lnTo>
                  <a:lnTo>
                    <a:pt x="73504" y="31813"/>
                  </a:lnTo>
                  <a:lnTo>
                    <a:pt x="0" y="31813"/>
                  </a:lnTo>
                  <a:close/>
                </a:path>
              </a:pathLst>
            </a:custGeom>
            <a:noFill/>
            <a:ln w="9525" cap="rnd">
              <a:solidFill>
                <a:schemeClr val="accent1"/>
              </a:solidFill>
              <a:prstDash val="solid"/>
              <a:round/>
            </a:ln>
          </p:spPr>
          <p:txBody>
            <a:bodyPr rtlCol="0" anchor="ctr"/>
            <a:lstStyle/>
            <a:p>
              <a:endParaRPr lang="en-US" dirty="0"/>
            </a:p>
          </p:txBody>
        </p:sp>
        <p:sp>
          <p:nvSpPr>
            <p:cNvPr id="580" name="Freeform: Shape 257"/>
            <p:cNvSpPr/>
            <p:nvPr/>
          </p:nvSpPr>
          <p:spPr>
            <a:xfrm>
              <a:off x="3979459" y="2634938"/>
              <a:ext cx="73504" cy="31813"/>
            </a:xfrm>
            <a:custGeom>
              <a:avLst/>
              <a:gdLst>
                <a:gd name="connsiteX0" fmla="*/ 0 w 73504"/>
                <a:gd name="connsiteY0" fmla="*/ 0 h 31813"/>
                <a:gd name="connsiteX1" fmla="*/ 73504 w 73504"/>
                <a:gd name="connsiteY1" fmla="*/ 0 h 31813"/>
                <a:gd name="connsiteX2" fmla="*/ 73504 w 73504"/>
                <a:gd name="connsiteY2" fmla="*/ 31813 h 31813"/>
                <a:gd name="connsiteX3" fmla="*/ 0 w 73504"/>
                <a:gd name="connsiteY3" fmla="*/ 31813 h 31813"/>
              </a:gdLst>
              <a:ahLst/>
              <a:cxnLst>
                <a:cxn ang="0">
                  <a:pos x="connsiteX0" y="connsiteY0"/>
                </a:cxn>
                <a:cxn ang="0">
                  <a:pos x="connsiteX1" y="connsiteY1"/>
                </a:cxn>
                <a:cxn ang="0">
                  <a:pos x="connsiteX2" y="connsiteY2"/>
                </a:cxn>
                <a:cxn ang="0">
                  <a:pos x="connsiteX3" y="connsiteY3"/>
                </a:cxn>
              </a:cxnLst>
              <a:rect l="l" t="t" r="r" b="b"/>
              <a:pathLst>
                <a:path w="73504" h="31813">
                  <a:moveTo>
                    <a:pt x="0" y="0"/>
                  </a:moveTo>
                  <a:lnTo>
                    <a:pt x="73504" y="0"/>
                  </a:lnTo>
                  <a:lnTo>
                    <a:pt x="73504" y="31813"/>
                  </a:lnTo>
                  <a:lnTo>
                    <a:pt x="0" y="31813"/>
                  </a:lnTo>
                  <a:close/>
                </a:path>
              </a:pathLst>
            </a:custGeom>
            <a:noFill/>
            <a:ln w="9525" cap="rnd">
              <a:solidFill>
                <a:schemeClr val="accent1"/>
              </a:solidFill>
              <a:prstDash val="solid"/>
              <a:round/>
            </a:ln>
          </p:spPr>
          <p:txBody>
            <a:bodyPr rtlCol="0" anchor="ctr"/>
            <a:lstStyle/>
            <a:p>
              <a:endParaRPr lang="en-US" dirty="0"/>
            </a:p>
          </p:txBody>
        </p:sp>
        <p:sp>
          <p:nvSpPr>
            <p:cNvPr id="581" name="Freeform: Shape 258"/>
            <p:cNvSpPr/>
            <p:nvPr/>
          </p:nvSpPr>
          <p:spPr>
            <a:xfrm>
              <a:off x="3992537" y="2666752"/>
              <a:ext cx="47329" cy="259803"/>
            </a:xfrm>
            <a:custGeom>
              <a:avLst/>
              <a:gdLst>
                <a:gd name="connsiteX0" fmla="*/ 0 w 47329"/>
                <a:gd name="connsiteY0" fmla="*/ 0 h 259803"/>
                <a:gd name="connsiteX1" fmla="*/ 47330 w 47329"/>
                <a:gd name="connsiteY1" fmla="*/ 0 h 259803"/>
                <a:gd name="connsiteX2" fmla="*/ 47330 w 47329"/>
                <a:gd name="connsiteY2" fmla="*/ 259804 h 259803"/>
                <a:gd name="connsiteX3" fmla="*/ 0 w 47329"/>
                <a:gd name="connsiteY3" fmla="*/ 259804 h 259803"/>
              </a:gdLst>
              <a:ahLst/>
              <a:cxnLst>
                <a:cxn ang="0">
                  <a:pos x="connsiteX0" y="connsiteY0"/>
                </a:cxn>
                <a:cxn ang="0">
                  <a:pos x="connsiteX1" y="connsiteY1"/>
                </a:cxn>
                <a:cxn ang="0">
                  <a:pos x="connsiteX2" y="connsiteY2"/>
                </a:cxn>
                <a:cxn ang="0">
                  <a:pos x="connsiteX3" y="connsiteY3"/>
                </a:cxn>
              </a:cxnLst>
              <a:rect l="l" t="t" r="r" b="b"/>
              <a:pathLst>
                <a:path w="47329" h="259803">
                  <a:moveTo>
                    <a:pt x="0" y="0"/>
                  </a:moveTo>
                  <a:lnTo>
                    <a:pt x="47330" y="0"/>
                  </a:lnTo>
                  <a:lnTo>
                    <a:pt x="47330" y="259804"/>
                  </a:lnTo>
                  <a:lnTo>
                    <a:pt x="0" y="259804"/>
                  </a:lnTo>
                  <a:close/>
                </a:path>
              </a:pathLst>
            </a:custGeom>
            <a:noFill/>
            <a:ln w="9525" cap="rnd">
              <a:solidFill>
                <a:schemeClr val="accent1"/>
              </a:solidFill>
              <a:prstDash val="solid"/>
              <a:round/>
            </a:ln>
          </p:spPr>
          <p:txBody>
            <a:bodyPr rtlCol="0" anchor="ctr"/>
            <a:lstStyle/>
            <a:p>
              <a:endParaRPr lang="en-US" dirty="0"/>
            </a:p>
          </p:txBody>
        </p:sp>
        <p:sp>
          <p:nvSpPr>
            <p:cNvPr id="582" name="Freeform: Shape 259"/>
            <p:cNvSpPr/>
            <p:nvPr/>
          </p:nvSpPr>
          <p:spPr>
            <a:xfrm>
              <a:off x="3979459" y="3344875"/>
              <a:ext cx="73504" cy="31803"/>
            </a:xfrm>
            <a:custGeom>
              <a:avLst/>
              <a:gdLst>
                <a:gd name="connsiteX0" fmla="*/ 0 w 73504"/>
                <a:gd name="connsiteY0" fmla="*/ 0 h 31803"/>
                <a:gd name="connsiteX1" fmla="*/ 73504 w 73504"/>
                <a:gd name="connsiteY1" fmla="*/ 0 h 31803"/>
                <a:gd name="connsiteX2" fmla="*/ 73504 w 73504"/>
                <a:gd name="connsiteY2" fmla="*/ 31804 h 31803"/>
                <a:gd name="connsiteX3" fmla="*/ 0 w 73504"/>
                <a:gd name="connsiteY3" fmla="*/ 31804 h 31803"/>
              </a:gdLst>
              <a:ahLst/>
              <a:cxnLst>
                <a:cxn ang="0">
                  <a:pos x="connsiteX0" y="connsiteY0"/>
                </a:cxn>
                <a:cxn ang="0">
                  <a:pos x="connsiteX1" y="connsiteY1"/>
                </a:cxn>
                <a:cxn ang="0">
                  <a:pos x="connsiteX2" y="connsiteY2"/>
                </a:cxn>
                <a:cxn ang="0">
                  <a:pos x="connsiteX3" y="connsiteY3"/>
                </a:cxn>
              </a:cxnLst>
              <a:rect l="l" t="t" r="r" b="b"/>
              <a:pathLst>
                <a:path w="73504" h="31803">
                  <a:moveTo>
                    <a:pt x="0" y="0"/>
                  </a:moveTo>
                  <a:lnTo>
                    <a:pt x="73504" y="0"/>
                  </a:lnTo>
                  <a:lnTo>
                    <a:pt x="73504" y="31804"/>
                  </a:lnTo>
                  <a:lnTo>
                    <a:pt x="0" y="31804"/>
                  </a:lnTo>
                  <a:close/>
                </a:path>
              </a:pathLst>
            </a:custGeom>
            <a:noFill/>
            <a:ln w="9525" cap="rnd">
              <a:solidFill>
                <a:schemeClr val="accent1"/>
              </a:solidFill>
              <a:prstDash val="solid"/>
              <a:round/>
            </a:ln>
          </p:spPr>
          <p:txBody>
            <a:bodyPr rtlCol="0" anchor="ctr"/>
            <a:lstStyle/>
            <a:p>
              <a:endParaRPr lang="en-US" dirty="0"/>
            </a:p>
          </p:txBody>
        </p:sp>
        <p:sp>
          <p:nvSpPr>
            <p:cNvPr id="583" name="Freeform: Shape 260"/>
            <p:cNvSpPr/>
            <p:nvPr/>
          </p:nvSpPr>
          <p:spPr>
            <a:xfrm>
              <a:off x="3992537" y="2958607"/>
              <a:ext cx="47329" cy="386038"/>
            </a:xfrm>
            <a:custGeom>
              <a:avLst/>
              <a:gdLst>
                <a:gd name="connsiteX0" fmla="*/ 0 w 47329"/>
                <a:gd name="connsiteY0" fmla="*/ 0 h 386038"/>
                <a:gd name="connsiteX1" fmla="*/ 47330 w 47329"/>
                <a:gd name="connsiteY1" fmla="*/ 0 h 386038"/>
                <a:gd name="connsiteX2" fmla="*/ 47330 w 47329"/>
                <a:gd name="connsiteY2" fmla="*/ 386039 h 386038"/>
                <a:gd name="connsiteX3" fmla="*/ 0 w 47329"/>
                <a:gd name="connsiteY3" fmla="*/ 386039 h 386038"/>
              </a:gdLst>
              <a:ahLst/>
              <a:cxnLst>
                <a:cxn ang="0">
                  <a:pos x="connsiteX0" y="connsiteY0"/>
                </a:cxn>
                <a:cxn ang="0">
                  <a:pos x="connsiteX1" y="connsiteY1"/>
                </a:cxn>
                <a:cxn ang="0">
                  <a:pos x="connsiteX2" y="connsiteY2"/>
                </a:cxn>
                <a:cxn ang="0">
                  <a:pos x="connsiteX3" y="connsiteY3"/>
                </a:cxn>
              </a:cxnLst>
              <a:rect l="l" t="t" r="r" b="b"/>
              <a:pathLst>
                <a:path w="47329" h="386038">
                  <a:moveTo>
                    <a:pt x="0" y="0"/>
                  </a:moveTo>
                  <a:lnTo>
                    <a:pt x="47330" y="0"/>
                  </a:lnTo>
                  <a:lnTo>
                    <a:pt x="47330" y="386039"/>
                  </a:lnTo>
                  <a:lnTo>
                    <a:pt x="0" y="386039"/>
                  </a:lnTo>
                  <a:close/>
                </a:path>
              </a:pathLst>
            </a:custGeom>
            <a:noFill/>
            <a:ln w="9525" cap="rnd">
              <a:solidFill>
                <a:schemeClr val="accent1"/>
              </a:solidFill>
              <a:prstDash val="solid"/>
              <a:round/>
            </a:ln>
          </p:spPr>
          <p:txBody>
            <a:bodyPr rtlCol="0" anchor="ctr"/>
            <a:lstStyle/>
            <a:p>
              <a:endParaRPr lang="en-US" dirty="0"/>
            </a:p>
          </p:txBody>
        </p:sp>
        <p:sp>
          <p:nvSpPr>
            <p:cNvPr id="584" name="Freeform: Shape 261"/>
            <p:cNvSpPr/>
            <p:nvPr/>
          </p:nvSpPr>
          <p:spPr>
            <a:xfrm>
              <a:off x="3979459" y="3742020"/>
              <a:ext cx="73504" cy="31794"/>
            </a:xfrm>
            <a:custGeom>
              <a:avLst/>
              <a:gdLst>
                <a:gd name="connsiteX0" fmla="*/ 0 w 73504"/>
                <a:gd name="connsiteY0" fmla="*/ 0 h 31794"/>
                <a:gd name="connsiteX1" fmla="*/ 73504 w 73504"/>
                <a:gd name="connsiteY1" fmla="*/ 0 h 31794"/>
                <a:gd name="connsiteX2" fmla="*/ 73504 w 73504"/>
                <a:gd name="connsiteY2" fmla="*/ 31795 h 31794"/>
                <a:gd name="connsiteX3" fmla="*/ 0 w 73504"/>
                <a:gd name="connsiteY3" fmla="*/ 31795 h 31794"/>
              </a:gdLst>
              <a:ahLst/>
              <a:cxnLst>
                <a:cxn ang="0">
                  <a:pos x="connsiteX0" y="connsiteY0"/>
                </a:cxn>
                <a:cxn ang="0">
                  <a:pos x="connsiteX1" y="connsiteY1"/>
                </a:cxn>
                <a:cxn ang="0">
                  <a:pos x="connsiteX2" y="connsiteY2"/>
                </a:cxn>
                <a:cxn ang="0">
                  <a:pos x="connsiteX3" y="connsiteY3"/>
                </a:cxn>
              </a:cxnLst>
              <a:rect l="l" t="t" r="r" b="b"/>
              <a:pathLst>
                <a:path w="73504" h="31794">
                  <a:moveTo>
                    <a:pt x="0" y="0"/>
                  </a:moveTo>
                  <a:lnTo>
                    <a:pt x="73504" y="0"/>
                  </a:lnTo>
                  <a:lnTo>
                    <a:pt x="73504" y="31795"/>
                  </a:lnTo>
                  <a:lnTo>
                    <a:pt x="0" y="31795"/>
                  </a:lnTo>
                  <a:close/>
                </a:path>
              </a:pathLst>
            </a:custGeom>
            <a:noFill/>
            <a:ln w="9525" cap="rnd">
              <a:solidFill>
                <a:schemeClr val="accent1"/>
              </a:solidFill>
              <a:prstDash val="solid"/>
              <a:round/>
            </a:ln>
          </p:spPr>
          <p:txBody>
            <a:bodyPr rtlCol="0" anchor="ctr"/>
            <a:lstStyle/>
            <a:p>
              <a:endParaRPr lang="en-US" dirty="0"/>
            </a:p>
          </p:txBody>
        </p:sp>
        <p:sp>
          <p:nvSpPr>
            <p:cNvPr id="585" name="Freeform: Shape 262"/>
            <p:cNvSpPr/>
            <p:nvPr/>
          </p:nvSpPr>
          <p:spPr>
            <a:xfrm>
              <a:off x="3992537" y="3465633"/>
              <a:ext cx="47329" cy="276148"/>
            </a:xfrm>
            <a:custGeom>
              <a:avLst/>
              <a:gdLst>
                <a:gd name="connsiteX0" fmla="*/ 0 w 47329"/>
                <a:gd name="connsiteY0" fmla="*/ 0 h 276148"/>
                <a:gd name="connsiteX1" fmla="*/ 47330 w 47329"/>
                <a:gd name="connsiteY1" fmla="*/ 0 h 276148"/>
                <a:gd name="connsiteX2" fmla="*/ 47330 w 47329"/>
                <a:gd name="connsiteY2" fmla="*/ 276149 h 276148"/>
                <a:gd name="connsiteX3" fmla="*/ 0 w 47329"/>
                <a:gd name="connsiteY3" fmla="*/ 276149 h 276148"/>
              </a:gdLst>
              <a:ahLst/>
              <a:cxnLst>
                <a:cxn ang="0">
                  <a:pos x="connsiteX0" y="connsiteY0"/>
                </a:cxn>
                <a:cxn ang="0">
                  <a:pos x="connsiteX1" y="connsiteY1"/>
                </a:cxn>
                <a:cxn ang="0">
                  <a:pos x="connsiteX2" y="connsiteY2"/>
                </a:cxn>
                <a:cxn ang="0">
                  <a:pos x="connsiteX3" y="connsiteY3"/>
                </a:cxn>
              </a:cxnLst>
              <a:rect l="l" t="t" r="r" b="b"/>
              <a:pathLst>
                <a:path w="47329" h="276148">
                  <a:moveTo>
                    <a:pt x="0" y="0"/>
                  </a:moveTo>
                  <a:lnTo>
                    <a:pt x="47330" y="0"/>
                  </a:lnTo>
                  <a:lnTo>
                    <a:pt x="47330" y="276149"/>
                  </a:lnTo>
                  <a:lnTo>
                    <a:pt x="0" y="276149"/>
                  </a:lnTo>
                  <a:close/>
                </a:path>
              </a:pathLst>
            </a:custGeom>
            <a:noFill/>
            <a:ln w="9525" cap="rnd">
              <a:solidFill>
                <a:schemeClr val="accent1"/>
              </a:solidFill>
              <a:prstDash val="solid"/>
              <a:round/>
            </a:ln>
          </p:spPr>
          <p:txBody>
            <a:bodyPr rtlCol="0" anchor="ctr"/>
            <a:lstStyle/>
            <a:p>
              <a:endParaRPr lang="en-US" dirty="0"/>
            </a:p>
          </p:txBody>
        </p:sp>
        <p:sp>
          <p:nvSpPr>
            <p:cNvPr id="586" name="Freeform: Shape 263"/>
            <p:cNvSpPr/>
            <p:nvPr/>
          </p:nvSpPr>
          <p:spPr>
            <a:xfrm>
              <a:off x="4226594" y="3742020"/>
              <a:ext cx="73504" cy="31794"/>
            </a:xfrm>
            <a:custGeom>
              <a:avLst/>
              <a:gdLst>
                <a:gd name="connsiteX0" fmla="*/ 0 w 73504"/>
                <a:gd name="connsiteY0" fmla="*/ 0 h 31794"/>
                <a:gd name="connsiteX1" fmla="*/ 73504 w 73504"/>
                <a:gd name="connsiteY1" fmla="*/ 0 h 31794"/>
                <a:gd name="connsiteX2" fmla="*/ 73504 w 73504"/>
                <a:gd name="connsiteY2" fmla="*/ 31795 h 31794"/>
                <a:gd name="connsiteX3" fmla="*/ 0 w 73504"/>
                <a:gd name="connsiteY3" fmla="*/ 31795 h 31794"/>
              </a:gdLst>
              <a:ahLst/>
              <a:cxnLst>
                <a:cxn ang="0">
                  <a:pos x="connsiteX0" y="connsiteY0"/>
                </a:cxn>
                <a:cxn ang="0">
                  <a:pos x="connsiteX1" y="connsiteY1"/>
                </a:cxn>
                <a:cxn ang="0">
                  <a:pos x="connsiteX2" y="connsiteY2"/>
                </a:cxn>
                <a:cxn ang="0">
                  <a:pos x="connsiteX3" y="connsiteY3"/>
                </a:cxn>
              </a:cxnLst>
              <a:rect l="l" t="t" r="r" b="b"/>
              <a:pathLst>
                <a:path w="73504" h="31794">
                  <a:moveTo>
                    <a:pt x="0" y="0"/>
                  </a:moveTo>
                  <a:lnTo>
                    <a:pt x="73504" y="0"/>
                  </a:lnTo>
                  <a:lnTo>
                    <a:pt x="73504" y="31795"/>
                  </a:lnTo>
                  <a:lnTo>
                    <a:pt x="0" y="31795"/>
                  </a:lnTo>
                  <a:close/>
                </a:path>
              </a:pathLst>
            </a:custGeom>
            <a:noFill/>
            <a:ln w="9525" cap="rnd">
              <a:solidFill>
                <a:schemeClr val="accent1"/>
              </a:solidFill>
              <a:prstDash val="solid"/>
              <a:round/>
            </a:ln>
          </p:spPr>
          <p:txBody>
            <a:bodyPr rtlCol="0" anchor="ctr"/>
            <a:lstStyle/>
            <a:p>
              <a:endParaRPr lang="en-US" dirty="0"/>
            </a:p>
          </p:txBody>
        </p:sp>
        <p:sp>
          <p:nvSpPr>
            <p:cNvPr id="587" name="Freeform: Shape 264"/>
            <p:cNvSpPr/>
            <p:nvPr/>
          </p:nvSpPr>
          <p:spPr>
            <a:xfrm>
              <a:off x="4239682" y="3465633"/>
              <a:ext cx="47329" cy="276148"/>
            </a:xfrm>
            <a:custGeom>
              <a:avLst/>
              <a:gdLst>
                <a:gd name="connsiteX0" fmla="*/ 0 w 47329"/>
                <a:gd name="connsiteY0" fmla="*/ 0 h 276148"/>
                <a:gd name="connsiteX1" fmla="*/ 47330 w 47329"/>
                <a:gd name="connsiteY1" fmla="*/ 0 h 276148"/>
                <a:gd name="connsiteX2" fmla="*/ 47330 w 47329"/>
                <a:gd name="connsiteY2" fmla="*/ 276149 h 276148"/>
                <a:gd name="connsiteX3" fmla="*/ 0 w 47329"/>
                <a:gd name="connsiteY3" fmla="*/ 276149 h 276148"/>
              </a:gdLst>
              <a:ahLst/>
              <a:cxnLst>
                <a:cxn ang="0">
                  <a:pos x="connsiteX0" y="connsiteY0"/>
                </a:cxn>
                <a:cxn ang="0">
                  <a:pos x="connsiteX1" y="connsiteY1"/>
                </a:cxn>
                <a:cxn ang="0">
                  <a:pos x="connsiteX2" y="connsiteY2"/>
                </a:cxn>
                <a:cxn ang="0">
                  <a:pos x="connsiteX3" y="connsiteY3"/>
                </a:cxn>
              </a:cxnLst>
              <a:rect l="l" t="t" r="r" b="b"/>
              <a:pathLst>
                <a:path w="47329" h="276148">
                  <a:moveTo>
                    <a:pt x="0" y="0"/>
                  </a:moveTo>
                  <a:lnTo>
                    <a:pt x="47330" y="0"/>
                  </a:lnTo>
                  <a:lnTo>
                    <a:pt x="47330" y="276149"/>
                  </a:lnTo>
                  <a:lnTo>
                    <a:pt x="0" y="276149"/>
                  </a:lnTo>
                  <a:close/>
                </a:path>
              </a:pathLst>
            </a:custGeom>
            <a:noFill/>
            <a:ln w="9525" cap="rnd">
              <a:solidFill>
                <a:schemeClr val="accent1"/>
              </a:solidFill>
              <a:prstDash val="solid"/>
              <a:round/>
            </a:ln>
          </p:spPr>
          <p:txBody>
            <a:bodyPr rtlCol="0" anchor="ctr"/>
            <a:lstStyle/>
            <a:p>
              <a:endParaRPr lang="en-US" dirty="0"/>
            </a:p>
          </p:txBody>
        </p:sp>
        <p:sp>
          <p:nvSpPr>
            <p:cNvPr id="588" name="Freeform: Shape 265"/>
            <p:cNvSpPr/>
            <p:nvPr/>
          </p:nvSpPr>
          <p:spPr>
            <a:xfrm>
              <a:off x="4226594" y="3344875"/>
              <a:ext cx="73504" cy="31803"/>
            </a:xfrm>
            <a:custGeom>
              <a:avLst/>
              <a:gdLst>
                <a:gd name="connsiteX0" fmla="*/ 0 w 73504"/>
                <a:gd name="connsiteY0" fmla="*/ 0 h 31803"/>
                <a:gd name="connsiteX1" fmla="*/ 73504 w 73504"/>
                <a:gd name="connsiteY1" fmla="*/ 0 h 31803"/>
                <a:gd name="connsiteX2" fmla="*/ 73504 w 73504"/>
                <a:gd name="connsiteY2" fmla="*/ 31804 h 31803"/>
                <a:gd name="connsiteX3" fmla="*/ 0 w 73504"/>
                <a:gd name="connsiteY3" fmla="*/ 31804 h 31803"/>
              </a:gdLst>
              <a:ahLst/>
              <a:cxnLst>
                <a:cxn ang="0">
                  <a:pos x="connsiteX0" y="connsiteY0"/>
                </a:cxn>
                <a:cxn ang="0">
                  <a:pos x="connsiteX1" y="connsiteY1"/>
                </a:cxn>
                <a:cxn ang="0">
                  <a:pos x="connsiteX2" y="connsiteY2"/>
                </a:cxn>
                <a:cxn ang="0">
                  <a:pos x="connsiteX3" y="connsiteY3"/>
                </a:cxn>
              </a:cxnLst>
              <a:rect l="l" t="t" r="r" b="b"/>
              <a:pathLst>
                <a:path w="73504" h="31803">
                  <a:moveTo>
                    <a:pt x="0" y="0"/>
                  </a:moveTo>
                  <a:lnTo>
                    <a:pt x="73504" y="0"/>
                  </a:lnTo>
                  <a:lnTo>
                    <a:pt x="73504" y="31804"/>
                  </a:lnTo>
                  <a:lnTo>
                    <a:pt x="0" y="31804"/>
                  </a:lnTo>
                  <a:close/>
                </a:path>
              </a:pathLst>
            </a:custGeom>
            <a:noFill/>
            <a:ln w="9525" cap="rnd">
              <a:solidFill>
                <a:schemeClr val="accent1"/>
              </a:solidFill>
              <a:prstDash val="solid"/>
              <a:round/>
            </a:ln>
          </p:spPr>
          <p:txBody>
            <a:bodyPr rtlCol="0" anchor="ctr"/>
            <a:lstStyle/>
            <a:p>
              <a:endParaRPr lang="en-US" dirty="0"/>
            </a:p>
          </p:txBody>
        </p:sp>
        <p:sp>
          <p:nvSpPr>
            <p:cNvPr id="589" name="Freeform: Shape 266"/>
            <p:cNvSpPr/>
            <p:nvPr/>
          </p:nvSpPr>
          <p:spPr>
            <a:xfrm>
              <a:off x="4239682" y="2958607"/>
              <a:ext cx="47329" cy="386038"/>
            </a:xfrm>
            <a:custGeom>
              <a:avLst/>
              <a:gdLst>
                <a:gd name="connsiteX0" fmla="*/ 0 w 47329"/>
                <a:gd name="connsiteY0" fmla="*/ 0 h 386038"/>
                <a:gd name="connsiteX1" fmla="*/ 47330 w 47329"/>
                <a:gd name="connsiteY1" fmla="*/ 0 h 386038"/>
                <a:gd name="connsiteX2" fmla="*/ 47330 w 47329"/>
                <a:gd name="connsiteY2" fmla="*/ 386039 h 386038"/>
                <a:gd name="connsiteX3" fmla="*/ 0 w 47329"/>
                <a:gd name="connsiteY3" fmla="*/ 386039 h 386038"/>
              </a:gdLst>
              <a:ahLst/>
              <a:cxnLst>
                <a:cxn ang="0">
                  <a:pos x="connsiteX0" y="connsiteY0"/>
                </a:cxn>
                <a:cxn ang="0">
                  <a:pos x="connsiteX1" y="connsiteY1"/>
                </a:cxn>
                <a:cxn ang="0">
                  <a:pos x="connsiteX2" y="connsiteY2"/>
                </a:cxn>
                <a:cxn ang="0">
                  <a:pos x="connsiteX3" y="connsiteY3"/>
                </a:cxn>
              </a:cxnLst>
              <a:rect l="l" t="t" r="r" b="b"/>
              <a:pathLst>
                <a:path w="47329" h="386038">
                  <a:moveTo>
                    <a:pt x="0" y="0"/>
                  </a:moveTo>
                  <a:lnTo>
                    <a:pt x="47330" y="0"/>
                  </a:lnTo>
                  <a:lnTo>
                    <a:pt x="47330" y="386039"/>
                  </a:lnTo>
                  <a:lnTo>
                    <a:pt x="0" y="386039"/>
                  </a:lnTo>
                  <a:close/>
                </a:path>
              </a:pathLst>
            </a:custGeom>
            <a:noFill/>
            <a:ln w="9525" cap="rnd">
              <a:solidFill>
                <a:schemeClr val="accent1"/>
              </a:solidFill>
              <a:prstDash val="solid"/>
              <a:round/>
            </a:ln>
          </p:spPr>
          <p:txBody>
            <a:bodyPr rtlCol="0" anchor="ctr"/>
            <a:lstStyle/>
            <a:p>
              <a:endParaRPr lang="en-US" dirty="0"/>
            </a:p>
          </p:txBody>
        </p:sp>
        <p:sp>
          <p:nvSpPr>
            <p:cNvPr id="590" name="Freeform: Shape 267"/>
            <p:cNvSpPr/>
            <p:nvPr/>
          </p:nvSpPr>
          <p:spPr>
            <a:xfrm>
              <a:off x="4226594" y="2926794"/>
              <a:ext cx="73504" cy="31813"/>
            </a:xfrm>
            <a:custGeom>
              <a:avLst/>
              <a:gdLst>
                <a:gd name="connsiteX0" fmla="*/ 0 w 73504"/>
                <a:gd name="connsiteY0" fmla="*/ 0 h 31813"/>
                <a:gd name="connsiteX1" fmla="*/ 73504 w 73504"/>
                <a:gd name="connsiteY1" fmla="*/ 0 h 31813"/>
                <a:gd name="connsiteX2" fmla="*/ 73504 w 73504"/>
                <a:gd name="connsiteY2" fmla="*/ 31813 h 31813"/>
                <a:gd name="connsiteX3" fmla="*/ 0 w 73504"/>
                <a:gd name="connsiteY3" fmla="*/ 31813 h 31813"/>
              </a:gdLst>
              <a:ahLst/>
              <a:cxnLst>
                <a:cxn ang="0">
                  <a:pos x="connsiteX0" y="connsiteY0"/>
                </a:cxn>
                <a:cxn ang="0">
                  <a:pos x="connsiteX1" y="connsiteY1"/>
                </a:cxn>
                <a:cxn ang="0">
                  <a:pos x="connsiteX2" y="connsiteY2"/>
                </a:cxn>
                <a:cxn ang="0">
                  <a:pos x="connsiteX3" y="connsiteY3"/>
                </a:cxn>
              </a:cxnLst>
              <a:rect l="l" t="t" r="r" b="b"/>
              <a:pathLst>
                <a:path w="73504" h="31813">
                  <a:moveTo>
                    <a:pt x="0" y="0"/>
                  </a:moveTo>
                  <a:lnTo>
                    <a:pt x="73504" y="0"/>
                  </a:lnTo>
                  <a:lnTo>
                    <a:pt x="73504" y="31813"/>
                  </a:lnTo>
                  <a:lnTo>
                    <a:pt x="0" y="31813"/>
                  </a:lnTo>
                  <a:close/>
                </a:path>
              </a:pathLst>
            </a:custGeom>
            <a:noFill/>
            <a:ln w="9525" cap="rnd">
              <a:solidFill>
                <a:schemeClr val="accent1"/>
              </a:solidFill>
              <a:prstDash val="solid"/>
              <a:round/>
            </a:ln>
          </p:spPr>
          <p:txBody>
            <a:bodyPr rtlCol="0" anchor="ctr"/>
            <a:lstStyle/>
            <a:p>
              <a:endParaRPr lang="en-US" dirty="0"/>
            </a:p>
          </p:txBody>
        </p:sp>
        <p:sp>
          <p:nvSpPr>
            <p:cNvPr id="591" name="Freeform: Shape 268"/>
            <p:cNvSpPr/>
            <p:nvPr/>
          </p:nvSpPr>
          <p:spPr>
            <a:xfrm>
              <a:off x="4226594" y="2634938"/>
              <a:ext cx="73504" cy="31813"/>
            </a:xfrm>
            <a:custGeom>
              <a:avLst/>
              <a:gdLst>
                <a:gd name="connsiteX0" fmla="*/ 0 w 73504"/>
                <a:gd name="connsiteY0" fmla="*/ 0 h 31813"/>
                <a:gd name="connsiteX1" fmla="*/ 73504 w 73504"/>
                <a:gd name="connsiteY1" fmla="*/ 0 h 31813"/>
                <a:gd name="connsiteX2" fmla="*/ 73504 w 73504"/>
                <a:gd name="connsiteY2" fmla="*/ 31813 h 31813"/>
                <a:gd name="connsiteX3" fmla="*/ 0 w 73504"/>
                <a:gd name="connsiteY3" fmla="*/ 31813 h 31813"/>
              </a:gdLst>
              <a:ahLst/>
              <a:cxnLst>
                <a:cxn ang="0">
                  <a:pos x="connsiteX0" y="connsiteY0"/>
                </a:cxn>
                <a:cxn ang="0">
                  <a:pos x="connsiteX1" y="connsiteY1"/>
                </a:cxn>
                <a:cxn ang="0">
                  <a:pos x="connsiteX2" y="connsiteY2"/>
                </a:cxn>
                <a:cxn ang="0">
                  <a:pos x="connsiteX3" y="connsiteY3"/>
                </a:cxn>
              </a:cxnLst>
              <a:rect l="l" t="t" r="r" b="b"/>
              <a:pathLst>
                <a:path w="73504" h="31813">
                  <a:moveTo>
                    <a:pt x="0" y="0"/>
                  </a:moveTo>
                  <a:lnTo>
                    <a:pt x="73504" y="0"/>
                  </a:lnTo>
                  <a:lnTo>
                    <a:pt x="73504" y="31813"/>
                  </a:lnTo>
                  <a:lnTo>
                    <a:pt x="0" y="31813"/>
                  </a:lnTo>
                  <a:close/>
                </a:path>
              </a:pathLst>
            </a:custGeom>
            <a:noFill/>
            <a:ln w="9525" cap="rnd">
              <a:solidFill>
                <a:schemeClr val="accent1"/>
              </a:solidFill>
              <a:prstDash val="solid"/>
              <a:round/>
            </a:ln>
          </p:spPr>
          <p:txBody>
            <a:bodyPr rtlCol="0" anchor="ctr"/>
            <a:lstStyle/>
            <a:p>
              <a:endParaRPr lang="en-US" dirty="0"/>
            </a:p>
          </p:txBody>
        </p:sp>
        <p:sp>
          <p:nvSpPr>
            <p:cNvPr id="592" name="Freeform: Shape 269"/>
            <p:cNvSpPr/>
            <p:nvPr/>
          </p:nvSpPr>
          <p:spPr>
            <a:xfrm>
              <a:off x="4239682" y="2666752"/>
              <a:ext cx="47329" cy="259803"/>
            </a:xfrm>
            <a:custGeom>
              <a:avLst/>
              <a:gdLst>
                <a:gd name="connsiteX0" fmla="*/ 0 w 47329"/>
                <a:gd name="connsiteY0" fmla="*/ 0 h 259803"/>
                <a:gd name="connsiteX1" fmla="*/ 47330 w 47329"/>
                <a:gd name="connsiteY1" fmla="*/ 0 h 259803"/>
                <a:gd name="connsiteX2" fmla="*/ 47330 w 47329"/>
                <a:gd name="connsiteY2" fmla="*/ 259804 h 259803"/>
                <a:gd name="connsiteX3" fmla="*/ 0 w 47329"/>
                <a:gd name="connsiteY3" fmla="*/ 259804 h 259803"/>
              </a:gdLst>
              <a:ahLst/>
              <a:cxnLst>
                <a:cxn ang="0">
                  <a:pos x="connsiteX0" y="connsiteY0"/>
                </a:cxn>
                <a:cxn ang="0">
                  <a:pos x="connsiteX1" y="connsiteY1"/>
                </a:cxn>
                <a:cxn ang="0">
                  <a:pos x="connsiteX2" y="connsiteY2"/>
                </a:cxn>
                <a:cxn ang="0">
                  <a:pos x="connsiteX3" y="connsiteY3"/>
                </a:cxn>
              </a:cxnLst>
              <a:rect l="l" t="t" r="r" b="b"/>
              <a:pathLst>
                <a:path w="47329" h="259803">
                  <a:moveTo>
                    <a:pt x="0" y="0"/>
                  </a:moveTo>
                  <a:lnTo>
                    <a:pt x="47330" y="0"/>
                  </a:lnTo>
                  <a:lnTo>
                    <a:pt x="47330" y="259804"/>
                  </a:lnTo>
                  <a:lnTo>
                    <a:pt x="0" y="259804"/>
                  </a:lnTo>
                  <a:close/>
                </a:path>
              </a:pathLst>
            </a:custGeom>
            <a:noFill/>
            <a:ln w="9525" cap="rnd">
              <a:solidFill>
                <a:schemeClr val="accent1"/>
              </a:solidFill>
              <a:prstDash val="solid"/>
              <a:round/>
            </a:ln>
          </p:spPr>
          <p:txBody>
            <a:bodyPr rtlCol="0" anchor="ctr"/>
            <a:lstStyle/>
            <a:p>
              <a:endParaRPr lang="en-US" dirty="0"/>
            </a:p>
          </p:txBody>
        </p:sp>
        <p:sp>
          <p:nvSpPr>
            <p:cNvPr id="593" name="Freeform: Shape 270"/>
            <p:cNvSpPr/>
            <p:nvPr/>
          </p:nvSpPr>
          <p:spPr>
            <a:xfrm>
              <a:off x="4028217" y="2507256"/>
              <a:ext cx="45824" cy="58445"/>
            </a:xfrm>
            <a:custGeom>
              <a:avLst/>
              <a:gdLst>
                <a:gd name="connsiteX0" fmla="*/ 45825 w 45824"/>
                <a:gd name="connsiteY0" fmla="*/ 33833 h 58445"/>
                <a:gd name="connsiteX1" fmla="*/ 0 w 45824"/>
                <a:gd name="connsiteY1" fmla="*/ 0 h 58445"/>
                <a:gd name="connsiteX2" fmla="*/ 0 w 45824"/>
                <a:gd name="connsiteY2" fmla="*/ 58445 h 58445"/>
                <a:gd name="connsiteX3" fmla="*/ 45825 w 45824"/>
                <a:gd name="connsiteY3" fmla="*/ 58445 h 58445"/>
              </a:gdLst>
              <a:ahLst/>
              <a:cxnLst>
                <a:cxn ang="0">
                  <a:pos x="connsiteX0" y="connsiteY0"/>
                </a:cxn>
                <a:cxn ang="0">
                  <a:pos x="connsiteX1" y="connsiteY1"/>
                </a:cxn>
                <a:cxn ang="0">
                  <a:pos x="connsiteX2" y="connsiteY2"/>
                </a:cxn>
                <a:cxn ang="0">
                  <a:pos x="connsiteX3" y="connsiteY3"/>
                </a:cxn>
              </a:cxnLst>
              <a:rect l="l" t="t" r="r" b="b"/>
              <a:pathLst>
                <a:path w="45824" h="58445">
                  <a:moveTo>
                    <a:pt x="45825" y="33833"/>
                  </a:moveTo>
                  <a:lnTo>
                    <a:pt x="0" y="0"/>
                  </a:lnTo>
                  <a:lnTo>
                    <a:pt x="0" y="58445"/>
                  </a:lnTo>
                  <a:lnTo>
                    <a:pt x="45825" y="58445"/>
                  </a:lnTo>
                  <a:close/>
                </a:path>
              </a:pathLst>
            </a:custGeom>
            <a:noFill/>
            <a:ln w="9525" cap="rnd">
              <a:solidFill>
                <a:schemeClr val="accent1"/>
              </a:solidFill>
              <a:prstDash val="solid"/>
              <a:round/>
            </a:ln>
          </p:spPr>
          <p:txBody>
            <a:bodyPr rtlCol="0" anchor="ctr"/>
            <a:lstStyle/>
            <a:p>
              <a:endParaRPr lang="en-US" dirty="0"/>
            </a:p>
          </p:txBody>
        </p:sp>
        <p:sp>
          <p:nvSpPr>
            <p:cNvPr id="594" name="Freeform: Shape 271"/>
            <p:cNvSpPr/>
            <p:nvPr/>
          </p:nvSpPr>
          <p:spPr>
            <a:xfrm>
              <a:off x="4003538" y="2600325"/>
              <a:ext cx="272472" cy="9525"/>
            </a:xfrm>
            <a:custGeom>
              <a:avLst/>
              <a:gdLst>
                <a:gd name="connsiteX0" fmla="*/ 0 w 272472"/>
                <a:gd name="connsiteY0" fmla="*/ 0 h 9525"/>
                <a:gd name="connsiteX1" fmla="*/ 272472 w 272472"/>
                <a:gd name="connsiteY1" fmla="*/ 0 h 9525"/>
              </a:gdLst>
              <a:ahLst/>
              <a:cxnLst>
                <a:cxn ang="0">
                  <a:pos x="connsiteX0" y="connsiteY0"/>
                </a:cxn>
                <a:cxn ang="0">
                  <a:pos x="connsiteX1" y="connsiteY1"/>
                </a:cxn>
              </a:cxnLst>
              <a:rect l="l" t="t" r="r" b="b"/>
              <a:pathLst>
                <a:path w="272472" h="9525">
                  <a:moveTo>
                    <a:pt x="0" y="0"/>
                  </a:moveTo>
                  <a:lnTo>
                    <a:pt x="272472" y="0"/>
                  </a:lnTo>
                </a:path>
              </a:pathLst>
            </a:custGeom>
            <a:ln w="9525" cap="rnd">
              <a:solidFill>
                <a:schemeClr val="accent1"/>
              </a:solidFill>
              <a:prstDash val="solid"/>
              <a:round/>
            </a:ln>
          </p:spPr>
          <p:txBody>
            <a:bodyPr rtlCol="0" anchor="ctr"/>
            <a:lstStyle/>
            <a:p>
              <a:endParaRPr lang="en-US" dirty="0"/>
            </a:p>
          </p:txBody>
        </p:sp>
        <p:sp>
          <p:nvSpPr>
            <p:cNvPr id="595" name="Freeform: Shape 272"/>
            <p:cNvSpPr/>
            <p:nvPr/>
          </p:nvSpPr>
          <p:spPr>
            <a:xfrm>
              <a:off x="4039866" y="3128676"/>
              <a:ext cx="199815" cy="9525"/>
            </a:xfrm>
            <a:custGeom>
              <a:avLst/>
              <a:gdLst>
                <a:gd name="connsiteX0" fmla="*/ 0 w 199815"/>
                <a:gd name="connsiteY0" fmla="*/ 0 h 9525"/>
                <a:gd name="connsiteX1" fmla="*/ 199815 w 199815"/>
                <a:gd name="connsiteY1" fmla="*/ 0 h 9525"/>
              </a:gdLst>
              <a:ahLst/>
              <a:cxnLst>
                <a:cxn ang="0">
                  <a:pos x="connsiteX0" y="connsiteY0"/>
                </a:cxn>
                <a:cxn ang="0">
                  <a:pos x="connsiteX1" y="connsiteY1"/>
                </a:cxn>
              </a:cxnLst>
              <a:rect l="l" t="t" r="r" b="b"/>
              <a:pathLst>
                <a:path w="199815" h="9525">
                  <a:moveTo>
                    <a:pt x="0" y="0"/>
                  </a:moveTo>
                  <a:lnTo>
                    <a:pt x="199815" y="0"/>
                  </a:lnTo>
                </a:path>
              </a:pathLst>
            </a:custGeom>
            <a:ln w="9525" cap="rnd">
              <a:solidFill>
                <a:schemeClr val="accent1"/>
              </a:solidFill>
              <a:prstDash val="solid"/>
              <a:round/>
            </a:ln>
          </p:spPr>
          <p:txBody>
            <a:bodyPr rtlCol="0" anchor="ctr"/>
            <a:lstStyle/>
            <a:p>
              <a:endParaRPr lang="en-US" dirty="0"/>
            </a:p>
          </p:txBody>
        </p:sp>
        <p:sp>
          <p:nvSpPr>
            <p:cNvPr id="596" name="Freeform: Shape 273"/>
            <p:cNvSpPr/>
            <p:nvPr/>
          </p:nvSpPr>
          <p:spPr>
            <a:xfrm>
              <a:off x="3921109" y="2942701"/>
              <a:ext cx="58350" cy="831113"/>
            </a:xfrm>
            <a:custGeom>
              <a:avLst/>
              <a:gdLst>
                <a:gd name="connsiteX0" fmla="*/ 58350 w 58350"/>
                <a:gd name="connsiteY0" fmla="*/ 0 h 831113"/>
                <a:gd name="connsiteX1" fmla="*/ 35700 w 58350"/>
                <a:gd name="connsiteY1" fmla="*/ 0 h 831113"/>
                <a:gd name="connsiteX2" fmla="*/ 35700 w 58350"/>
                <a:gd name="connsiteY2" fmla="*/ 332508 h 831113"/>
                <a:gd name="connsiteX3" fmla="*/ 15240 w 58350"/>
                <a:gd name="connsiteY3" fmla="*/ 352968 h 831113"/>
                <a:gd name="connsiteX4" fmla="*/ 15240 w 58350"/>
                <a:gd name="connsiteY4" fmla="*/ 458619 h 831113"/>
                <a:gd name="connsiteX5" fmla="*/ 0 w 58350"/>
                <a:gd name="connsiteY5" fmla="*/ 473869 h 831113"/>
                <a:gd name="connsiteX6" fmla="*/ 0 w 58350"/>
                <a:gd name="connsiteY6" fmla="*/ 831113 h 831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350" h="831113">
                  <a:moveTo>
                    <a:pt x="58350" y="0"/>
                  </a:moveTo>
                  <a:lnTo>
                    <a:pt x="35700" y="0"/>
                  </a:lnTo>
                  <a:lnTo>
                    <a:pt x="35700" y="332508"/>
                  </a:lnTo>
                  <a:lnTo>
                    <a:pt x="15240" y="352968"/>
                  </a:lnTo>
                  <a:lnTo>
                    <a:pt x="15240" y="458619"/>
                  </a:lnTo>
                  <a:lnTo>
                    <a:pt x="0" y="473869"/>
                  </a:lnTo>
                  <a:lnTo>
                    <a:pt x="0" y="831113"/>
                  </a:lnTo>
                </a:path>
              </a:pathLst>
            </a:custGeom>
            <a:noFill/>
            <a:ln w="9525" cap="rnd">
              <a:solidFill>
                <a:schemeClr val="accent1"/>
              </a:solidFill>
              <a:prstDash val="solid"/>
              <a:round/>
            </a:ln>
          </p:spPr>
          <p:txBody>
            <a:bodyPr rtlCol="0" anchor="ctr"/>
            <a:lstStyle/>
            <a:p>
              <a:endParaRPr lang="en-US" dirty="0"/>
            </a:p>
          </p:txBody>
        </p:sp>
        <p:sp>
          <p:nvSpPr>
            <p:cNvPr id="597" name="Freeform: Shape 274"/>
            <p:cNvSpPr/>
            <p:nvPr/>
          </p:nvSpPr>
          <p:spPr>
            <a:xfrm>
              <a:off x="4039295" y="3480663"/>
              <a:ext cx="200672" cy="100498"/>
            </a:xfrm>
            <a:custGeom>
              <a:avLst/>
              <a:gdLst>
                <a:gd name="connsiteX0" fmla="*/ 0 w 200672"/>
                <a:gd name="connsiteY0" fmla="*/ 100498 h 100498"/>
                <a:gd name="connsiteX1" fmla="*/ 100479 w 200672"/>
                <a:gd name="connsiteY1" fmla="*/ 0 h 100498"/>
                <a:gd name="connsiteX2" fmla="*/ 200673 w 200672"/>
                <a:gd name="connsiteY2" fmla="*/ 100193 h 100498"/>
              </a:gdLst>
              <a:ahLst/>
              <a:cxnLst>
                <a:cxn ang="0">
                  <a:pos x="connsiteX0" y="connsiteY0"/>
                </a:cxn>
                <a:cxn ang="0">
                  <a:pos x="connsiteX1" y="connsiteY1"/>
                </a:cxn>
                <a:cxn ang="0">
                  <a:pos x="connsiteX2" y="connsiteY2"/>
                </a:cxn>
              </a:cxnLst>
              <a:rect l="l" t="t" r="r" b="b"/>
              <a:pathLst>
                <a:path w="200672" h="100498">
                  <a:moveTo>
                    <a:pt x="0" y="100498"/>
                  </a:moveTo>
                  <a:lnTo>
                    <a:pt x="100479" y="0"/>
                  </a:lnTo>
                  <a:lnTo>
                    <a:pt x="200673" y="100193"/>
                  </a:lnTo>
                </a:path>
              </a:pathLst>
            </a:custGeom>
            <a:noFill/>
            <a:ln w="9525" cap="rnd">
              <a:solidFill>
                <a:schemeClr val="accent1"/>
              </a:solidFill>
              <a:prstDash val="solid"/>
              <a:round/>
            </a:ln>
          </p:spPr>
          <p:txBody>
            <a:bodyPr rtlCol="0" anchor="ctr"/>
            <a:lstStyle/>
            <a:p>
              <a:endParaRPr lang="en-US" dirty="0"/>
            </a:p>
          </p:txBody>
        </p:sp>
        <p:sp>
          <p:nvSpPr>
            <p:cNvPr id="598" name="Freeform: Shape 275"/>
            <p:cNvSpPr/>
            <p:nvPr/>
          </p:nvSpPr>
          <p:spPr>
            <a:xfrm>
              <a:off x="4093063" y="3538299"/>
              <a:ext cx="93421" cy="235514"/>
            </a:xfrm>
            <a:custGeom>
              <a:avLst/>
              <a:gdLst>
                <a:gd name="connsiteX0" fmla="*/ 93421 w 93421"/>
                <a:gd name="connsiteY0" fmla="*/ 235515 h 235514"/>
                <a:gd name="connsiteX1" fmla="*/ 0 w 93421"/>
                <a:gd name="connsiteY1" fmla="*/ 235515 h 235514"/>
                <a:gd name="connsiteX2" fmla="*/ 0 w 93421"/>
                <a:gd name="connsiteY2" fmla="*/ 46711 h 235514"/>
                <a:gd name="connsiteX3" fmla="*/ 46711 w 93421"/>
                <a:gd name="connsiteY3" fmla="*/ 0 h 235514"/>
                <a:gd name="connsiteX4" fmla="*/ 46711 w 93421"/>
                <a:gd name="connsiteY4" fmla="*/ 0 h 235514"/>
                <a:gd name="connsiteX5" fmla="*/ 93421 w 93421"/>
                <a:gd name="connsiteY5" fmla="*/ 46711 h 235514"/>
                <a:gd name="connsiteX6" fmla="*/ 93421 w 93421"/>
                <a:gd name="connsiteY6" fmla="*/ 235515 h 235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421" h="235514">
                  <a:moveTo>
                    <a:pt x="93421" y="235515"/>
                  </a:moveTo>
                  <a:lnTo>
                    <a:pt x="0" y="235515"/>
                  </a:lnTo>
                  <a:lnTo>
                    <a:pt x="0" y="46711"/>
                  </a:lnTo>
                  <a:cubicBezTo>
                    <a:pt x="0" y="20907"/>
                    <a:pt x="20907" y="0"/>
                    <a:pt x="46711" y="0"/>
                  </a:cubicBezTo>
                  <a:lnTo>
                    <a:pt x="46711" y="0"/>
                  </a:lnTo>
                  <a:cubicBezTo>
                    <a:pt x="72504" y="0"/>
                    <a:pt x="93421" y="20907"/>
                    <a:pt x="93421" y="46711"/>
                  </a:cubicBezTo>
                  <a:lnTo>
                    <a:pt x="93421" y="235515"/>
                  </a:lnTo>
                  <a:close/>
                </a:path>
              </a:pathLst>
            </a:custGeom>
            <a:noFill/>
            <a:ln w="9525" cap="rnd">
              <a:solidFill>
                <a:schemeClr val="accent1"/>
              </a:solidFill>
              <a:prstDash val="solid"/>
              <a:round/>
            </a:ln>
          </p:spPr>
          <p:txBody>
            <a:bodyPr rtlCol="0" anchor="ctr"/>
            <a:lstStyle/>
            <a:p>
              <a:endParaRPr lang="en-US" dirty="0"/>
            </a:p>
          </p:txBody>
        </p:sp>
        <p:grpSp>
          <p:nvGrpSpPr>
            <p:cNvPr id="599" name="Graphic 3"/>
            <p:cNvGrpSpPr/>
            <p:nvPr/>
          </p:nvGrpSpPr>
          <p:grpSpPr>
            <a:xfrm>
              <a:off x="4072251" y="3247644"/>
              <a:ext cx="135045" cy="129035"/>
              <a:chOff x="4072251" y="3247644"/>
              <a:chExt cx="135045" cy="129035"/>
            </a:xfrm>
            <a:noFill/>
          </p:grpSpPr>
          <p:sp>
            <p:nvSpPr>
              <p:cNvPr id="648" name="Freeform: Shape 277"/>
              <p:cNvSpPr/>
              <p:nvPr/>
            </p:nvSpPr>
            <p:spPr>
              <a:xfrm>
                <a:off x="4072251" y="3247644"/>
                <a:ext cx="51187" cy="129035"/>
              </a:xfrm>
              <a:custGeom>
                <a:avLst/>
                <a:gdLst>
                  <a:gd name="connsiteX0" fmla="*/ 51187 w 51187"/>
                  <a:gd name="connsiteY0" fmla="*/ 129035 h 129035"/>
                  <a:gd name="connsiteX1" fmla="*/ 0 w 51187"/>
                  <a:gd name="connsiteY1" fmla="*/ 129035 h 129035"/>
                  <a:gd name="connsiteX2" fmla="*/ 0 w 51187"/>
                  <a:gd name="connsiteY2" fmla="*/ 25603 h 129035"/>
                  <a:gd name="connsiteX3" fmla="*/ 25594 w 51187"/>
                  <a:gd name="connsiteY3" fmla="*/ 0 h 129035"/>
                  <a:gd name="connsiteX4" fmla="*/ 25594 w 51187"/>
                  <a:gd name="connsiteY4" fmla="*/ 0 h 129035"/>
                  <a:gd name="connsiteX5" fmla="*/ 51187 w 51187"/>
                  <a:gd name="connsiteY5" fmla="*/ 25603 h 129035"/>
                  <a:gd name="connsiteX6" fmla="*/ 51187 w 51187"/>
                  <a:gd name="connsiteY6" fmla="*/ 129035 h 129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187" h="129035">
                    <a:moveTo>
                      <a:pt x="51187" y="129035"/>
                    </a:moveTo>
                    <a:lnTo>
                      <a:pt x="0" y="129035"/>
                    </a:lnTo>
                    <a:lnTo>
                      <a:pt x="0" y="25603"/>
                    </a:lnTo>
                    <a:cubicBezTo>
                      <a:pt x="0" y="11468"/>
                      <a:pt x="11459" y="0"/>
                      <a:pt x="25594" y="0"/>
                    </a:cubicBezTo>
                    <a:lnTo>
                      <a:pt x="25594" y="0"/>
                    </a:lnTo>
                    <a:cubicBezTo>
                      <a:pt x="39729" y="0"/>
                      <a:pt x="51187" y="11458"/>
                      <a:pt x="51187" y="25603"/>
                    </a:cubicBezTo>
                    <a:lnTo>
                      <a:pt x="51187" y="129035"/>
                    </a:lnTo>
                    <a:close/>
                  </a:path>
                </a:pathLst>
              </a:custGeom>
              <a:noFill/>
              <a:ln w="9525" cap="rnd">
                <a:solidFill>
                  <a:schemeClr val="accent1"/>
                </a:solidFill>
                <a:prstDash val="solid"/>
                <a:round/>
              </a:ln>
            </p:spPr>
            <p:txBody>
              <a:bodyPr rtlCol="0" anchor="ctr"/>
              <a:lstStyle/>
              <a:p>
                <a:endParaRPr lang="en-US" dirty="0"/>
              </a:p>
            </p:txBody>
          </p:sp>
          <p:sp>
            <p:nvSpPr>
              <p:cNvPr id="649" name="Freeform: Shape 278"/>
              <p:cNvSpPr/>
              <p:nvPr/>
            </p:nvSpPr>
            <p:spPr>
              <a:xfrm>
                <a:off x="4156109" y="3247644"/>
                <a:ext cx="51187" cy="129035"/>
              </a:xfrm>
              <a:custGeom>
                <a:avLst/>
                <a:gdLst>
                  <a:gd name="connsiteX0" fmla="*/ 51187 w 51187"/>
                  <a:gd name="connsiteY0" fmla="*/ 129035 h 129035"/>
                  <a:gd name="connsiteX1" fmla="*/ 0 w 51187"/>
                  <a:gd name="connsiteY1" fmla="*/ 129035 h 129035"/>
                  <a:gd name="connsiteX2" fmla="*/ 0 w 51187"/>
                  <a:gd name="connsiteY2" fmla="*/ 25603 h 129035"/>
                  <a:gd name="connsiteX3" fmla="*/ 25594 w 51187"/>
                  <a:gd name="connsiteY3" fmla="*/ 0 h 129035"/>
                  <a:gd name="connsiteX4" fmla="*/ 25594 w 51187"/>
                  <a:gd name="connsiteY4" fmla="*/ 0 h 129035"/>
                  <a:gd name="connsiteX5" fmla="*/ 51187 w 51187"/>
                  <a:gd name="connsiteY5" fmla="*/ 25603 h 129035"/>
                  <a:gd name="connsiteX6" fmla="*/ 51187 w 51187"/>
                  <a:gd name="connsiteY6" fmla="*/ 129035 h 129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187" h="129035">
                    <a:moveTo>
                      <a:pt x="51187" y="129035"/>
                    </a:moveTo>
                    <a:lnTo>
                      <a:pt x="0" y="129035"/>
                    </a:lnTo>
                    <a:lnTo>
                      <a:pt x="0" y="25603"/>
                    </a:lnTo>
                    <a:cubicBezTo>
                      <a:pt x="0" y="11468"/>
                      <a:pt x="11459" y="0"/>
                      <a:pt x="25594" y="0"/>
                    </a:cubicBezTo>
                    <a:lnTo>
                      <a:pt x="25594" y="0"/>
                    </a:lnTo>
                    <a:cubicBezTo>
                      <a:pt x="39729" y="0"/>
                      <a:pt x="51187" y="11458"/>
                      <a:pt x="51187" y="25603"/>
                    </a:cubicBezTo>
                    <a:lnTo>
                      <a:pt x="51187" y="129035"/>
                    </a:lnTo>
                    <a:close/>
                  </a:path>
                </a:pathLst>
              </a:custGeom>
              <a:noFill/>
              <a:ln w="9525" cap="rnd">
                <a:solidFill>
                  <a:schemeClr val="accent1"/>
                </a:solidFill>
                <a:prstDash val="solid"/>
                <a:round/>
              </a:ln>
            </p:spPr>
            <p:txBody>
              <a:bodyPr rtlCol="0" anchor="ctr"/>
              <a:lstStyle/>
              <a:p>
                <a:endParaRPr lang="en-US" dirty="0"/>
              </a:p>
            </p:txBody>
          </p:sp>
        </p:grpSp>
        <p:sp>
          <p:nvSpPr>
            <p:cNvPr id="600" name="Freeform: Shape 279"/>
            <p:cNvSpPr/>
            <p:nvPr/>
          </p:nvSpPr>
          <p:spPr>
            <a:xfrm>
              <a:off x="4039866" y="2999641"/>
              <a:ext cx="49958" cy="129035"/>
            </a:xfrm>
            <a:custGeom>
              <a:avLst/>
              <a:gdLst>
                <a:gd name="connsiteX0" fmla="*/ 49959 w 49958"/>
                <a:gd name="connsiteY0" fmla="*/ 129035 h 129035"/>
                <a:gd name="connsiteX1" fmla="*/ 0 w 49958"/>
                <a:gd name="connsiteY1" fmla="*/ 129035 h 129035"/>
                <a:gd name="connsiteX2" fmla="*/ 0 w 49958"/>
                <a:gd name="connsiteY2" fmla="*/ 25584 h 129035"/>
                <a:gd name="connsiteX3" fmla="*/ 24975 w 49958"/>
                <a:gd name="connsiteY3" fmla="*/ 0 h 129035"/>
                <a:gd name="connsiteX4" fmla="*/ 24975 w 49958"/>
                <a:gd name="connsiteY4" fmla="*/ 0 h 129035"/>
                <a:gd name="connsiteX5" fmla="*/ 49959 w 49958"/>
                <a:gd name="connsiteY5" fmla="*/ 25584 h 129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58" h="129035">
                  <a:moveTo>
                    <a:pt x="49959" y="129035"/>
                  </a:moveTo>
                  <a:lnTo>
                    <a:pt x="0" y="129035"/>
                  </a:lnTo>
                  <a:lnTo>
                    <a:pt x="0" y="25584"/>
                  </a:lnTo>
                  <a:lnTo>
                    <a:pt x="24975" y="0"/>
                  </a:lnTo>
                  <a:lnTo>
                    <a:pt x="24975" y="0"/>
                  </a:lnTo>
                  <a:lnTo>
                    <a:pt x="49959" y="25584"/>
                  </a:lnTo>
                  <a:close/>
                </a:path>
              </a:pathLst>
            </a:custGeom>
            <a:noFill/>
            <a:ln w="9525" cap="rnd">
              <a:solidFill>
                <a:schemeClr val="accent1"/>
              </a:solidFill>
              <a:prstDash val="solid"/>
              <a:round/>
            </a:ln>
          </p:spPr>
          <p:txBody>
            <a:bodyPr rtlCol="0" anchor="ctr"/>
            <a:lstStyle/>
            <a:p>
              <a:endParaRPr lang="en-US" dirty="0"/>
            </a:p>
          </p:txBody>
        </p:sp>
        <p:sp>
          <p:nvSpPr>
            <p:cNvPr id="601" name="Freeform: Shape 280"/>
            <p:cNvSpPr/>
            <p:nvPr/>
          </p:nvSpPr>
          <p:spPr>
            <a:xfrm>
              <a:off x="4089825" y="2999641"/>
              <a:ext cx="49949" cy="129035"/>
            </a:xfrm>
            <a:custGeom>
              <a:avLst/>
              <a:gdLst>
                <a:gd name="connsiteX0" fmla="*/ 49949 w 49949"/>
                <a:gd name="connsiteY0" fmla="*/ 129035 h 129035"/>
                <a:gd name="connsiteX1" fmla="*/ 0 w 49949"/>
                <a:gd name="connsiteY1" fmla="*/ 129035 h 129035"/>
                <a:gd name="connsiteX2" fmla="*/ 0 w 49949"/>
                <a:gd name="connsiteY2" fmla="*/ 25584 h 129035"/>
                <a:gd name="connsiteX3" fmla="*/ 24975 w 49949"/>
                <a:gd name="connsiteY3" fmla="*/ 0 h 129035"/>
                <a:gd name="connsiteX4" fmla="*/ 24975 w 49949"/>
                <a:gd name="connsiteY4" fmla="*/ 0 h 129035"/>
                <a:gd name="connsiteX5" fmla="*/ 49949 w 49949"/>
                <a:gd name="connsiteY5" fmla="*/ 25584 h 129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49" h="129035">
                  <a:moveTo>
                    <a:pt x="49949" y="129035"/>
                  </a:moveTo>
                  <a:lnTo>
                    <a:pt x="0" y="129035"/>
                  </a:lnTo>
                  <a:lnTo>
                    <a:pt x="0" y="25584"/>
                  </a:lnTo>
                  <a:lnTo>
                    <a:pt x="24975" y="0"/>
                  </a:lnTo>
                  <a:lnTo>
                    <a:pt x="24975" y="0"/>
                  </a:lnTo>
                  <a:lnTo>
                    <a:pt x="49949" y="25584"/>
                  </a:lnTo>
                  <a:close/>
                </a:path>
              </a:pathLst>
            </a:custGeom>
            <a:noFill/>
            <a:ln w="9525" cap="rnd">
              <a:solidFill>
                <a:schemeClr val="accent1"/>
              </a:solidFill>
              <a:prstDash val="solid"/>
              <a:round/>
            </a:ln>
          </p:spPr>
          <p:txBody>
            <a:bodyPr rtlCol="0" anchor="ctr"/>
            <a:lstStyle/>
            <a:p>
              <a:endParaRPr lang="en-US" dirty="0"/>
            </a:p>
          </p:txBody>
        </p:sp>
        <p:sp>
          <p:nvSpPr>
            <p:cNvPr id="602" name="Freeform: Shape 281"/>
            <p:cNvSpPr/>
            <p:nvPr/>
          </p:nvSpPr>
          <p:spPr>
            <a:xfrm>
              <a:off x="4287012" y="2999641"/>
              <a:ext cx="47034" cy="129035"/>
            </a:xfrm>
            <a:custGeom>
              <a:avLst/>
              <a:gdLst>
                <a:gd name="connsiteX0" fmla="*/ 47034 w 47034"/>
                <a:gd name="connsiteY0" fmla="*/ 75028 h 129035"/>
                <a:gd name="connsiteX1" fmla="*/ 0 w 47034"/>
                <a:gd name="connsiteY1" fmla="*/ 129035 h 129035"/>
                <a:gd name="connsiteX2" fmla="*/ 0 w 47034"/>
                <a:gd name="connsiteY2" fmla="*/ 25584 h 129035"/>
                <a:gd name="connsiteX3" fmla="*/ 23517 w 47034"/>
                <a:gd name="connsiteY3" fmla="*/ 0 h 129035"/>
                <a:gd name="connsiteX4" fmla="*/ 23517 w 47034"/>
                <a:gd name="connsiteY4" fmla="*/ 0 h 129035"/>
                <a:gd name="connsiteX5" fmla="*/ 47034 w 47034"/>
                <a:gd name="connsiteY5" fmla="*/ 25584 h 129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034" h="129035">
                  <a:moveTo>
                    <a:pt x="47034" y="75028"/>
                  </a:moveTo>
                  <a:lnTo>
                    <a:pt x="0" y="129035"/>
                  </a:lnTo>
                  <a:lnTo>
                    <a:pt x="0" y="25584"/>
                  </a:lnTo>
                  <a:lnTo>
                    <a:pt x="23517" y="0"/>
                  </a:lnTo>
                  <a:lnTo>
                    <a:pt x="23517" y="0"/>
                  </a:lnTo>
                  <a:lnTo>
                    <a:pt x="47034" y="25584"/>
                  </a:lnTo>
                  <a:close/>
                </a:path>
              </a:pathLst>
            </a:custGeom>
            <a:noFill/>
            <a:ln w="9525" cap="rnd">
              <a:solidFill>
                <a:schemeClr val="accent1"/>
              </a:solidFill>
              <a:prstDash val="solid"/>
              <a:round/>
            </a:ln>
          </p:spPr>
          <p:txBody>
            <a:bodyPr rtlCol="0" anchor="ctr"/>
            <a:lstStyle/>
            <a:p>
              <a:endParaRPr lang="en-US" dirty="0"/>
            </a:p>
          </p:txBody>
        </p:sp>
        <p:sp>
          <p:nvSpPr>
            <p:cNvPr id="603" name="Freeform: Shape 282"/>
            <p:cNvSpPr/>
            <p:nvPr/>
          </p:nvSpPr>
          <p:spPr>
            <a:xfrm>
              <a:off x="4334046" y="2999641"/>
              <a:ext cx="47034" cy="75028"/>
            </a:xfrm>
            <a:custGeom>
              <a:avLst/>
              <a:gdLst>
                <a:gd name="connsiteX0" fmla="*/ 47034 w 47034"/>
                <a:gd name="connsiteY0" fmla="*/ 21022 h 75028"/>
                <a:gd name="connsiteX1" fmla="*/ 0 w 47034"/>
                <a:gd name="connsiteY1" fmla="*/ 75028 h 75028"/>
                <a:gd name="connsiteX2" fmla="*/ 0 w 47034"/>
                <a:gd name="connsiteY2" fmla="*/ 25584 h 75028"/>
                <a:gd name="connsiteX3" fmla="*/ 23517 w 47034"/>
                <a:gd name="connsiteY3" fmla="*/ 0 h 75028"/>
                <a:gd name="connsiteX4" fmla="*/ 23517 w 47034"/>
                <a:gd name="connsiteY4" fmla="*/ 0 h 750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034" h="75028">
                  <a:moveTo>
                    <a:pt x="47034" y="21022"/>
                  </a:moveTo>
                  <a:lnTo>
                    <a:pt x="0" y="75028"/>
                  </a:lnTo>
                  <a:lnTo>
                    <a:pt x="0" y="25584"/>
                  </a:lnTo>
                  <a:lnTo>
                    <a:pt x="23517" y="0"/>
                  </a:lnTo>
                  <a:lnTo>
                    <a:pt x="23517" y="0"/>
                  </a:lnTo>
                  <a:close/>
                </a:path>
              </a:pathLst>
            </a:custGeom>
            <a:noFill/>
            <a:ln w="9525" cap="rnd">
              <a:solidFill>
                <a:schemeClr val="accent1"/>
              </a:solidFill>
              <a:prstDash val="solid"/>
              <a:round/>
            </a:ln>
          </p:spPr>
          <p:txBody>
            <a:bodyPr rtlCol="0" anchor="ctr"/>
            <a:lstStyle/>
            <a:p>
              <a:endParaRPr lang="en-US" dirty="0"/>
            </a:p>
          </p:txBody>
        </p:sp>
        <p:sp>
          <p:nvSpPr>
            <p:cNvPr id="604" name="Freeform: Shape 283"/>
            <p:cNvSpPr/>
            <p:nvPr/>
          </p:nvSpPr>
          <p:spPr>
            <a:xfrm>
              <a:off x="4139774" y="2999641"/>
              <a:ext cx="49958" cy="129035"/>
            </a:xfrm>
            <a:custGeom>
              <a:avLst/>
              <a:gdLst>
                <a:gd name="connsiteX0" fmla="*/ 49959 w 49958"/>
                <a:gd name="connsiteY0" fmla="*/ 129035 h 129035"/>
                <a:gd name="connsiteX1" fmla="*/ 0 w 49958"/>
                <a:gd name="connsiteY1" fmla="*/ 129035 h 129035"/>
                <a:gd name="connsiteX2" fmla="*/ 0 w 49958"/>
                <a:gd name="connsiteY2" fmla="*/ 25584 h 129035"/>
                <a:gd name="connsiteX3" fmla="*/ 24984 w 49958"/>
                <a:gd name="connsiteY3" fmla="*/ 0 h 129035"/>
                <a:gd name="connsiteX4" fmla="*/ 24984 w 49958"/>
                <a:gd name="connsiteY4" fmla="*/ 0 h 129035"/>
                <a:gd name="connsiteX5" fmla="*/ 49959 w 49958"/>
                <a:gd name="connsiteY5" fmla="*/ 25584 h 129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58" h="129035">
                  <a:moveTo>
                    <a:pt x="49959" y="129035"/>
                  </a:moveTo>
                  <a:lnTo>
                    <a:pt x="0" y="129035"/>
                  </a:lnTo>
                  <a:lnTo>
                    <a:pt x="0" y="25584"/>
                  </a:lnTo>
                  <a:lnTo>
                    <a:pt x="24984" y="0"/>
                  </a:lnTo>
                  <a:lnTo>
                    <a:pt x="24984" y="0"/>
                  </a:lnTo>
                  <a:lnTo>
                    <a:pt x="49959" y="25584"/>
                  </a:lnTo>
                  <a:close/>
                </a:path>
              </a:pathLst>
            </a:custGeom>
            <a:noFill/>
            <a:ln w="9525" cap="rnd">
              <a:solidFill>
                <a:schemeClr val="accent1"/>
              </a:solidFill>
              <a:prstDash val="solid"/>
              <a:round/>
            </a:ln>
          </p:spPr>
          <p:txBody>
            <a:bodyPr rtlCol="0" anchor="ctr"/>
            <a:lstStyle/>
            <a:p>
              <a:endParaRPr lang="en-US" dirty="0"/>
            </a:p>
          </p:txBody>
        </p:sp>
        <p:sp>
          <p:nvSpPr>
            <p:cNvPr id="605" name="Freeform: Shape 284"/>
            <p:cNvSpPr/>
            <p:nvPr/>
          </p:nvSpPr>
          <p:spPr>
            <a:xfrm>
              <a:off x="4189733" y="2999641"/>
              <a:ext cx="49949" cy="129035"/>
            </a:xfrm>
            <a:custGeom>
              <a:avLst/>
              <a:gdLst>
                <a:gd name="connsiteX0" fmla="*/ 49949 w 49949"/>
                <a:gd name="connsiteY0" fmla="*/ 129035 h 129035"/>
                <a:gd name="connsiteX1" fmla="*/ 0 w 49949"/>
                <a:gd name="connsiteY1" fmla="*/ 129035 h 129035"/>
                <a:gd name="connsiteX2" fmla="*/ 0 w 49949"/>
                <a:gd name="connsiteY2" fmla="*/ 25584 h 129035"/>
                <a:gd name="connsiteX3" fmla="*/ 24975 w 49949"/>
                <a:gd name="connsiteY3" fmla="*/ 0 h 129035"/>
                <a:gd name="connsiteX4" fmla="*/ 24975 w 49949"/>
                <a:gd name="connsiteY4" fmla="*/ 0 h 129035"/>
                <a:gd name="connsiteX5" fmla="*/ 49949 w 49949"/>
                <a:gd name="connsiteY5" fmla="*/ 25584 h 129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49" h="129035">
                  <a:moveTo>
                    <a:pt x="49949" y="129035"/>
                  </a:moveTo>
                  <a:lnTo>
                    <a:pt x="0" y="129035"/>
                  </a:lnTo>
                  <a:lnTo>
                    <a:pt x="0" y="25584"/>
                  </a:lnTo>
                  <a:lnTo>
                    <a:pt x="24975" y="0"/>
                  </a:lnTo>
                  <a:lnTo>
                    <a:pt x="24975" y="0"/>
                  </a:lnTo>
                  <a:lnTo>
                    <a:pt x="49949" y="25584"/>
                  </a:lnTo>
                  <a:close/>
                </a:path>
              </a:pathLst>
            </a:custGeom>
            <a:noFill/>
            <a:ln w="9525" cap="rnd">
              <a:solidFill>
                <a:schemeClr val="accent1"/>
              </a:solidFill>
              <a:prstDash val="solid"/>
              <a:round/>
            </a:ln>
          </p:spPr>
          <p:txBody>
            <a:bodyPr rtlCol="0" anchor="ctr"/>
            <a:lstStyle/>
            <a:p>
              <a:endParaRPr lang="en-US" dirty="0"/>
            </a:p>
          </p:txBody>
        </p:sp>
        <p:sp>
          <p:nvSpPr>
            <p:cNvPr id="606" name="Freeform: Shape 285"/>
            <p:cNvSpPr/>
            <p:nvPr/>
          </p:nvSpPr>
          <p:spPr>
            <a:xfrm>
              <a:off x="4101550" y="3166976"/>
              <a:ext cx="76161" cy="76161"/>
            </a:xfrm>
            <a:custGeom>
              <a:avLst/>
              <a:gdLst>
                <a:gd name="connsiteX0" fmla="*/ 76162 w 76161"/>
                <a:gd name="connsiteY0" fmla="*/ 38081 h 76161"/>
                <a:gd name="connsiteX1" fmla="*/ 38081 w 76161"/>
                <a:gd name="connsiteY1" fmla="*/ 76162 h 76161"/>
                <a:gd name="connsiteX2" fmla="*/ 0 w 76161"/>
                <a:gd name="connsiteY2" fmla="*/ 38081 h 76161"/>
                <a:gd name="connsiteX3" fmla="*/ 38081 w 76161"/>
                <a:gd name="connsiteY3" fmla="*/ 0 h 76161"/>
                <a:gd name="connsiteX4" fmla="*/ 76162 w 76161"/>
                <a:gd name="connsiteY4" fmla="*/ 38081 h 761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161" h="76161">
                  <a:moveTo>
                    <a:pt x="76162" y="38081"/>
                  </a:moveTo>
                  <a:cubicBezTo>
                    <a:pt x="76162" y="59113"/>
                    <a:pt x="59112" y="76162"/>
                    <a:pt x="38081" y="76162"/>
                  </a:cubicBezTo>
                  <a:cubicBezTo>
                    <a:pt x="17049" y="76162"/>
                    <a:pt x="0" y="59113"/>
                    <a:pt x="0" y="38081"/>
                  </a:cubicBezTo>
                  <a:cubicBezTo>
                    <a:pt x="0" y="17049"/>
                    <a:pt x="17049" y="0"/>
                    <a:pt x="38081" y="0"/>
                  </a:cubicBezTo>
                  <a:cubicBezTo>
                    <a:pt x="59112" y="0"/>
                    <a:pt x="76162" y="17049"/>
                    <a:pt x="76162" y="38081"/>
                  </a:cubicBezTo>
                  <a:close/>
                </a:path>
              </a:pathLst>
            </a:custGeom>
            <a:noFill/>
            <a:ln w="9525" cap="rnd">
              <a:solidFill>
                <a:schemeClr val="accent1"/>
              </a:solidFill>
              <a:prstDash val="solid"/>
              <a:round/>
            </a:ln>
          </p:spPr>
          <p:txBody>
            <a:bodyPr rtlCol="0" anchor="ctr"/>
            <a:lstStyle/>
            <a:p>
              <a:endParaRPr lang="en-US" dirty="0"/>
            </a:p>
          </p:txBody>
        </p:sp>
        <p:sp>
          <p:nvSpPr>
            <p:cNvPr id="607" name="Freeform: Shape 286"/>
            <p:cNvSpPr/>
            <p:nvPr/>
          </p:nvSpPr>
          <p:spPr>
            <a:xfrm>
              <a:off x="4352648" y="3236585"/>
              <a:ext cx="56883" cy="56883"/>
            </a:xfrm>
            <a:custGeom>
              <a:avLst/>
              <a:gdLst>
                <a:gd name="connsiteX0" fmla="*/ 56883 w 56883"/>
                <a:gd name="connsiteY0" fmla="*/ 28442 h 56883"/>
                <a:gd name="connsiteX1" fmla="*/ 28442 w 56883"/>
                <a:gd name="connsiteY1" fmla="*/ 56883 h 56883"/>
                <a:gd name="connsiteX2" fmla="*/ 0 w 56883"/>
                <a:gd name="connsiteY2" fmla="*/ 28442 h 56883"/>
                <a:gd name="connsiteX3" fmla="*/ 28442 w 56883"/>
                <a:gd name="connsiteY3" fmla="*/ 0 h 56883"/>
                <a:gd name="connsiteX4" fmla="*/ 56883 w 56883"/>
                <a:gd name="connsiteY4" fmla="*/ 28442 h 56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883" h="56883">
                  <a:moveTo>
                    <a:pt x="56883" y="28442"/>
                  </a:moveTo>
                  <a:cubicBezTo>
                    <a:pt x="56883" y="44150"/>
                    <a:pt x="44150" y="56883"/>
                    <a:pt x="28442" y="56883"/>
                  </a:cubicBezTo>
                  <a:cubicBezTo>
                    <a:pt x="12734" y="56883"/>
                    <a:pt x="0" y="44149"/>
                    <a:pt x="0" y="28442"/>
                  </a:cubicBezTo>
                  <a:cubicBezTo>
                    <a:pt x="0" y="12734"/>
                    <a:pt x="12734" y="0"/>
                    <a:pt x="28442" y="0"/>
                  </a:cubicBezTo>
                  <a:cubicBezTo>
                    <a:pt x="44150" y="0"/>
                    <a:pt x="56883" y="12734"/>
                    <a:pt x="56883" y="28442"/>
                  </a:cubicBezTo>
                  <a:close/>
                </a:path>
              </a:pathLst>
            </a:custGeom>
            <a:noFill/>
            <a:ln w="9525" cap="rnd">
              <a:solidFill>
                <a:schemeClr val="accent1"/>
              </a:solidFill>
              <a:prstDash val="solid"/>
              <a:round/>
            </a:ln>
          </p:spPr>
          <p:txBody>
            <a:bodyPr rtlCol="0" anchor="ctr"/>
            <a:lstStyle/>
            <a:p>
              <a:endParaRPr lang="en-US" dirty="0"/>
            </a:p>
          </p:txBody>
        </p:sp>
        <p:sp>
          <p:nvSpPr>
            <p:cNvPr id="608" name="Freeform: Shape 287"/>
            <p:cNvSpPr/>
            <p:nvPr/>
          </p:nvSpPr>
          <p:spPr>
            <a:xfrm>
              <a:off x="4291698" y="3175644"/>
              <a:ext cx="178765" cy="178765"/>
            </a:xfrm>
            <a:custGeom>
              <a:avLst/>
              <a:gdLst>
                <a:gd name="connsiteX0" fmla="*/ 178765 w 178765"/>
                <a:gd name="connsiteY0" fmla="*/ 89383 h 178765"/>
                <a:gd name="connsiteX1" fmla="*/ 89383 w 178765"/>
                <a:gd name="connsiteY1" fmla="*/ 178765 h 178765"/>
                <a:gd name="connsiteX2" fmla="*/ 0 w 178765"/>
                <a:gd name="connsiteY2" fmla="*/ 89383 h 178765"/>
                <a:gd name="connsiteX3" fmla="*/ 89383 w 178765"/>
                <a:gd name="connsiteY3" fmla="*/ 0 h 178765"/>
                <a:gd name="connsiteX4" fmla="*/ 178765 w 178765"/>
                <a:gd name="connsiteY4" fmla="*/ 89383 h 1787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765" h="178765">
                  <a:moveTo>
                    <a:pt x="178765" y="89383"/>
                  </a:moveTo>
                  <a:cubicBezTo>
                    <a:pt x="178765" y="138747"/>
                    <a:pt x="138747" y="178765"/>
                    <a:pt x="89383" y="178765"/>
                  </a:cubicBezTo>
                  <a:cubicBezTo>
                    <a:pt x="40018" y="178765"/>
                    <a:pt x="0" y="138747"/>
                    <a:pt x="0" y="89383"/>
                  </a:cubicBezTo>
                  <a:cubicBezTo>
                    <a:pt x="0" y="40018"/>
                    <a:pt x="40018" y="0"/>
                    <a:pt x="89383" y="0"/>
                  </a:cubicBezTo>
                  <a:cubicBezTo>
                    <a:pt x="138747" y="0"/>
                    <a:pt x="178765" y="40018"/>
                    <a:pt x="178765" y="89383"/>
                  </a:cubicBezTo>
                  <a:close/>
                </a:path>
              </a:pathLst>
            </a:custGeom>
            <a:noFill/>
            <a:ln w="9525" cap="rnd">
              <a:solidFill>
                <a:schemeClr val="accent1"/>
              </a:solidFill>
              <a:prstDash val="solid"/>
              <a:round/>
            </a:ln>
          </p:spPr>
          <p:txBody>
            <a:bodyPr rtlCol="0" anchor="ctr"/>
            <a:lstStyle/>
            <a:p>
              <a:endParaRPr lang="en-US" dirty="0"/>
            </a:p>
          </p:txBody>
        </p:sp>
        <p:sp>
          <p:nvSpPr>
            <p:cNvPr id="609" name="Freeform: Shape 288"/>
            <p:cNvSpPr/>
            <p:nvPr/>
          </p:nvSpPr>
          <p:spPr>
            <a:xfrm>
              <a:off x="4486151" y="2565701"/>
              <a:ext cx="272472" cy="69246"/>
            </a:xfrm>
            <a:custGeom>
              <a:avLst/>
              <a:gdLst>
                <a:gd name="connsiteX0" fmla="*/ 0 w 272472"/>
                <a:gd name="connsiteY0" fmla="*/ 0 h 69246"/>
                <a:gd name="connsiteX1" fmla="*/ 272472 w 272472"/>
                <a:gd name="connsiteY1" fmla="*/ 0 h 69246"/>
                <a:gd name="connsiteX2" fmla="*/ 272472 w 272472"/>
                <a:gd name="connsiteY2" fmla="*/ 69247 h 69246"/>
                <a:gd name="connsiteX3" fmla="*/ 0 w 272472"/>
                <a:gd name="connsiteY3" fmla="*/ 69247 h 69246"/>
              </a:gdLst>
              <a:ahLst/>
              <a:cxnLst>
                <a:cxn ang="0">
                  <a:pos x="connsiteX0" y="connsiteY0"/>
                </a:cxn>
                <a:cxn ang="0">
                  <a:pos x="connsiteX1" y="connsiteY1"/>
                </a:cxn>
                <a:cxn ang="0">
                  <a:pos x="connsiteX2" y="connsiteY2"/>
                </a:cxn>
                <a:cxn ang="0">
                  <a:pos x="connsiteX3" y="connsiteY3"/>
                </a:cxn>
              </a:cxnLst>
              <a:rect l="l" t="t" r="r" b="b"/>
              <a:pathLst>
                <a:path w="272472" h="69246">
                  <a:moveTo>
                    <a:pt x="0" y="0"/>
                  </a:moveTo>
                  <a:lnTo>
                    <a:pt x="272472" y="0"/>
                  </a:lnTo>
                  <a:lnTo>
                    <a:pt x="272472" y="69247"/>
                  </a:lnTo>
                  <a:lnTo>
                    <a:pt x="0" y="69247"/>
                  </a:lnTo>
                  <a:close/>
                </a:path>
              </a:pathLst>
            </a:custGeom>
            <a:noFill/>
            <a:ln w="9525" cap="rnd">
              <a:solidFill>
                <a:schemeClr val="accent1"/>
              </a:solidFill>
              <a:prstDash val="solid"/>
              <a:round/>
            </a:ln>
          </p:spPr>
          <p:txBody>
            <a:bodyPr rtlCol="0" anchor="ctr"/>
            <a:lstStyle/>
            <a:p>
              <a:endParaRPr lang="en-US" dirty="0"/>
            </a:p>
          </p:txBody>
        </p:sp>
        <p:sp>
          <p:nvSpPr>
            <p:cNvPr id="610" name="Freeform: Shape 289"/>
            <p:cNvSpPr/>
            <p:nvPr/>
          </p:nvSpPr>
          <p:spPr>
            <a:xfrm>
              <a:off x="4462062" y="2634938"/>
              <a:ext cx="320649" cy="323659"/>
            </a:xfrm>
            <a:custGeom>
              <a:avLst/>
              <a:gdLst>
                <a:gd name="connsiteX0" fmla="*/ 0 w 320649"/>
                <a:gd name="connsiteY0" fmla="*/ 0 h 323659"/>
                <a:gd name="connsiteX1" fmla="*/ 320650 w 320649"/>
                <a:gd name="connsiteY1" fmla="*/ 0 h 323659"/>
                <a:gd name="connsiteX2" fmla="*/ 320650 w 320649"/>
                <a:gd name="connsiteY2" fmla="*/ 323660 h 323659"/>
                <a:gd name="connsiteX3" fmla="*/ 0 w 320649"/>
                <a:gd name="connsiteY3" fmla="*/ 323660 h 323659"/>
              </a:gdLst>
              <a:ahLst/>
              <a:cxnLst>
                <a:cxn ang="0">
                  <a:pos x="connsiteX0" y="connsiteY0"/>
                </a:cxn>
                <a:cxn ang="0">
                  <a:pos x="connsiteX1" y="connsiteY1"/>
                </a:cxn>
                <a:cxn ang="0">
                  <a:pos x="connsiteX2" y="connsiteY2"/>
                </a:cxn>
                <a:cxn ang="0">
                  <a:pos x="connsiteX3" y="connsiteY3"/>
                </a:cxn>
              </a:cxnLst>
              <a:rect l="l" t="t" r="r" b="b"/>
              <a:pathLst>
                <a:path w="320649" h="323659">
                  <a:moveTo>
                    <a:pt x="0" y="0"/>
                  </a:moveTo>
                  <a:lnTo>
                    <a:pt x="320650" y="0"/>
                  </a:lnTo>
                  <a:lnTo>
                    <a:pt x="320650" y="323660"/>
                  </a:lnTo>
                  <a:lnTo>
                    <a:pt x="0" y="323660"/>
                  </a:lnTo>
                  <a:close/>
                </a:path>
              </a:pathLst>
            </a:custGeom>
            <a:noFill/>
            <a:ln w="9525" cap="rnd">
              <a:solidFill>
                <a:schemeClr val="accent1"/>
              </a:solidFill>
              <a:prstDash val="solid"/>
              <a:round/>
            </a:ln>
          </p:spPr>
          <p:txBody>
            <a:bodyPr rtlCol="0" anchor="ctr"/>
            <a:lstStyle/>
            <a:p>
              <a:endParaRPr lang="en-US" dirty="0"/>
            </a:p>
          </p:txBody>
        </p:sp>
        <p:sp>
          <p:nvSpPr>
            <p:cNvPr id="611" name="Freeform: Shape 290"/>
            <p:cNvSpPr/>
            <p:nvPr/>
          </p:nvSpPr>
          <p:spPr>
            <a:xfrm>
              <a:off x="4638694" y="2670152"/>
              <a:ext cx="49434" cy="269738"/>
            </a:xfrm>
            <a:custGeom>
              <a:avLst/>
              <a:gdLst>
                <a:gd name="connsiteX0" fmla="*/ 24717 w 49434"/>
                <a:gd name="connsiteY0" fmla="*/ 0 h 269738"/>
                <a:gd name="connsiteX1" fmla="*/ 49435 w 49434"/>
                <a:gd name="connsiteY1" fmla="*/ 44348 h 269738"/>
                <a:gd name="connsiteX2" fmla="*/ 49435 w 49434"/>
                <a:gd name="connsiteY2" fmla="*/ 269738 h 269738"/>
                <a:gd name="connsiteX3" fmla="*/ 0 w 49434"/>
                <a:gd name="connsiteY3" fmla="*/ 269738 h 269738"/>
                <a:gd name="connsiteX4" fmla="*/ 0 w 49434"/>
                <a:gd name="connsiteY4" fmla="*/ 44348 h 269738"/>
                <a:gd name="connsiteX5" fmla="*/ 24717 w 49434"/>
                <a:gd name="connsiteY5" fmla="*/ 0 h 269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434" h="269738">
                  <a:moveTo>
                    <a:pt x="24717" y="0"/>
                  </a:moveTo>
                  <a:cubicBezTo>
                    <a:pt x="38367" y="0"/>
                    <a:pt x="49435" y="30709"/>
                    <a:pt x="49435" y="44348"/>
                  </a:cubicBezTo>
                  <a:lnTo>
                    <a:pt x="49435" y="269738"/>
                  </a:lnTo>
                  <a:lnTo>
                    <a:pt x="0" y="269738"/>
                  </a:lnTo>
                  <a:lnTo>
                    <a:pt x="0" y="44348"/>
                  </a:lnTo>
                  <a:cubicBezTo>
                    <a:pt x="-10" y="30699"/>
                    <a:pt x="11059" y="0"/>
                    <a:pt x="24717" y="0"/>
                  </a:cubicBezTo>
                  <a:close/>
                </a:path>
              </a:pathLst>
            </a:custGeom>
            <a:noFill/>
            <a:ln w="9525" cap="rnd">
              <a:solidFill>
                <a:schemeClr val="accent1"/>
              </a:solidFill>
              <a:prstDash val="solid"/>
              <a:round/>
            </a:ln>
          </p:spPr>
          <p:txBody>
            <a:bodyPr rtlCol="0" anchor="ctr"/>
            <a:lstStyle/>
            <a:p>
              <a:endParaRPr lang="en-US" dirty="0"/>
            </a:p>
          </p:txBody>
        </p:sp>
        <p:sp>
          <p:nvSpPr>
            <p:cNvPr id="612" name="Freeform: Shape 291"/>
            <p:cNvSpPr/>
            <p:nvPr/>
          </p:nvSpPr>
          <p:spPr>
            <a:xfrm>
              <a:off x="4556655" y="2670152"/>
              <a:ext cx="49434" cy="269738"/>
            </a:xfrm>
            <a:custGeom>
              <a:avLst/>
              <a:gdLst>
                <a:gd name="connsiteX0" fmla="*/ 24717 w 49434"/>
                <a:gd name="connsiteY0" fmla="*/ 0 h 269738"/>
                <a:gd name="connsiteX1" fmla="*/ 0 w 49434"/>
                <a:gd name="connsiteY1" fmla="*/ 44348 h 269738"/>
                <a:gd name="connsiteX2" fmla="*/ 0 w 49434"/>
                <a:gd name="connsiteY2" fmla="*/ 269738 h 269738"/>
                <a:gd name="connsiteX3" fmla="*/ 49435 w 49434"/>
                <a:gd name="connsiteY3" fmla="*/ 269738 h 269738"/>
                <a:gd name="connsiteX4" fmla="*/ 49435 w 49434"/>
                <a:gd name="connsiteY4" fmla="*/ 44348 h 269738"/>
                <a:gd name="connsiteX5" fmla="*/ 24717 w 49434"/>
                <a:gd name="connsiteY5" fmla="*/ 0 h 269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434" h="269738">
                  <a:moveTo>
                    <a:pt x="24717" y="0"/>
                  </a:moveTo>
                  <a:cubicBezTo>
                    <a:pt x="11068" y="0"/>
                    <a:pt x="0" y="30709"/>
                    <a:pt x="0" y="44348"/>
                  </a:cubicBezTo>
                  <a:lnTo>
                    <a:pt x="0" y="269738"/>
                  </a:lnTo>
                  <a:lnTo>
                    <a:pt x="49435" y="269738"/>
                  </a:lnTo>
                  <a:lnTo>
                    <a:pt x="49435" y="44348"/>
                  </a:lnTo>
                  <a:cubicBezTo>
                    <a:pt x="49444" y="30699"/>
                    <a:pt x="38376" y="0"/>
                    <a:pt x="24717" y="0"/>
                  </a:cubicBezTo>
                  <a:close/>
                </a:path>
              </a:pathLst>
            </a:custGeom>
            <a:noFill/>
            <a:ln w="9525" cap="rnd">
              <a:solidFill>
                <a:schemeClr val="accent1"/>
              </a:solidFill>
              <a:prstDash val="solid"/>
              <a:round/>
            </a:ln>
          </p:spPr>
          <p:txBody>
            <a:bodyPr rtlCol="0" anchor="ctr"/>
            <a:lstStyle/>
            <a:p>
              <a:endParaRPr lang="en-US" dirty="0"/>
            </a:p>
          </p:txBody>
        </p:sp>
        <p:sp>
          <p:nvSpPr>
            <p:cNvPr id="613" name="Freeform: Shape 292"/>
            <p:cNvSpPr/>
            <p:nvPr/>
          </p:nvSpPr>
          <p:spPr>
            <a:xfrm>
              <a:off x="4709207" y="2926794"/>
              <a:ext cx="73504" cy="31813"/>
            </a:xfrm>
            <a:custGeom>
              <a:avLst/>
              <a:gdLst>
                <a:gd name="connsiteX0" fmla="*/ 0 w 73504"/>
                <a:gd name="connsiteY0" fmla="*/ 0 h 31813"/>
                <a:gd name="connsiteX1" fmla="*/ 73504 w 73504"/>
                <a:gd name="connsiteY1" fmla="*/ 0 h 31813"/>
                <a:gd name="connsiteX2" fmla="*/ 73504 w 73504"/>
                <a:gd name="connsiteY2" fmla="*/ 31813 h 31813"/>
                <a:gd name="connsiteX3" fmla="*/ 0 w 73504"/>
                <a:gd name="connsiteY3" fmla="*/ 31813 h 31813"/>
              </a:gdLst>
              <a:ahLst/>
              <a:cxnLst>
                <a:cxn ang="0">
                  <a:pos x="connsiteX0" y="connsiteY0"/>
                </a:cxn>
                <a:cxn ang="0">
                  <a:pos x="connsiteX1" y="connsiteY1"/>
                </a:cxn>
                <a:cxn ang="0">
                  <a:pos x="connsiteX2" y="connsiteY2"/>
                </a:cxn>
                <a:cxn ang="0">
                  <a:pos x="connsiteX3" y="connsiteY3"/>
                </a:cxn>
              </a:cxnLst>
              <a:rect l="l" t="t" r="r" b="b"/>
              <a:pathLst>
                <a:path w="73504" h="31813">
                  <a:moveTo>
                    <a:pt x="0" y="0"/>
                  </a:moveTo>
                  <a:lnTo>
                    <a:pt x="73504" y="0"/>
                  </a:lnTo>
                  <a:lnTo>
                    <a:pt x="73504" y="31813"/>
                  </a:lnTo>
                  <a:lnTo>
                    <a:pt x="0" y="31813"/>
                  </a:lnTo>
                  <a:close/>
                </a:path>
              </a:pathLst>
            </a:custGeom>
            <a:noFill/>
            <a:ln w="9525" cap="rnd">
              <a:solidFill>
                <a:schemeClr val="accent1"/>
              </a:solidFill>
              <a:prstDash val="solid"/>
              <a:round/>
            </a:ln>
          </p:spPr>
          <p:txBody>
            <a:bodyPr rtlCol="0" anchor="ctr"/>
            <a:lstStyle/>
            <a:p>
              <a:endParaRPr lang="en-US" dirty="0"/>
            </a:p>
          </p:txBody>
        </p:sp>
        <p:sp>
          <p:nvSpPr>
            <p:cNvPr id="614" name="Freeform: Shape 293"/>
            <p:cNvSpPr/>
            <p:nvPr/>
          </p:nvSpPr>
          <p:spPr>
            <a:xfrm>
              <a:off x="4709207" y="2634938"/>
              <a:ext cx="73504" cy="31813"/>
            </a:xfrm>
            <a:custGeom>
              <a:avLst/>
              <a:gdLst>
                <a:gd name="connsiteX0" fmla="*/ 0 w 73504"/>
                <a:gd name="connsiteY0" fmla="*/ 0 h 31813"/>
                <a:gd name="connsiteX1" fmla="*/ 73504 w 73504"/>
                <a:gd name="connsiteY1" fmla="*/ 0 h 31813"/>
                <a:gd name="connsiteX2" fmla="*/ 73504 w 73504"/>
                <a:gd name="connsiteY2" fmla="*/ 31813 h 31813"/>
                <a:gd name="connsiteX3" fmla="*/ 0 w 73504"/>
                <a:gd name="connsiteY3" fmla="*/ 31813 h 31813"/>
              </a:gdLst>
              <a:ahLst/>
              <a:cxnLst>
                <a:cxn ang="0">
                  <a:pos x="connsiteX0" y="connsiteY0"/>
                </a:cxn>
                <a:cxn ang="0">
                  <a:pos x="connsiteX1" y="connsiteY1"/>
                </a:cxn>
                <a:cxn ang="0">
                  <a:pos x="connsiteX2" y="connsiteY2"/>
                </a:cxn>
                <a:cxn ang="0">
                  <a:pos x="connsiteX3" y="connsiteY3"/>
                </a:cxn>
              </a:cxnLst>
              <a:rect l="l" t="t" r="r" b="b"/>
              <a:pathLst>
                <a:path w="73504" h="31813">
                  <a:moveTo>
                    <a:pt x="0" y="0"/>
                  </a:moveTo>
                  <a:lnTo>
                    <a:pt x="73504" y="0"/>
                  </a:lnTo>
                  <a:lnTo>
                    <a:pt x="73504" y="31813"/>
                  </a:lnTo>
                  <a:lnTo>
                    <a:pt x="0" y="31813"/>
                  </a:lnTo>
                  <a:close/>
                </a:path>
              </a:pathLst>
            </a:custGeom>
            <a:noFill/>
            <a:ln w="9525" cap="rnd">
              <a:solidFill>
                <a:schemeClr val="accent1"/>
              </a:solidFill>
              <a:prstDash val="solid"/>
              <a:round/>
            </a:ln>
          </p:spPr>
          <p:txBody>
            <a:bodyPr rtlCol="0" anchor="ctr"/>
            <a:lstStyle/>
            <a:p>
              <a:endParaRPr lang="en-US" dirty="0"/>
            </a:p>
          </p:txBody>
        </p:sp>
        <p:sp>
          <p:nvSpPr>
            <p:cNvPr id="615" name="Freeform: Shape 294"/>
            <p:cNvSpPr/>
            <p:nvPr/>
          </p:nvSpPr>
          <p:spPr>
            <a:xfrm>
              <a:off x="4722294" y="2666752"/>
              <a:ext cx="47329" cy="259803"/>
            </a:xfrm>
            <a:custGeom>
              <a:avLst/>
              <a:gdLst>
                <a:gd name="connsiteX0" fmla="*/ 0 w 47329"/>
                <a:gd name="connsiteY0" fmla="*/ 0 h 259803"/>
                <a:gd name="connsiteX1" fmla="*/ 47330 w 47329"/>
                <a:gd name="connsiteY1" fmla="*/ 0 h 259803"/>
                <a:gd name="connsiteX2" fmla="*/ 47330 w 47329"/>
                <a:gd name="connsiteY2" fmla="*/ 259804 h 259803"/>
                <a:gd name="connsiteX3" fmla="*/ 0 w 47329"/>
                <a:gd name="connsiteY3" fmla="*/ 259804 h 259803"/>
              </a:gdLst>
              <a:ahLst/>
              <a:cxnLst>
                <a:cxn ang="0">
                  <a:pos x="connsiteX0" y="connsiteY0"/>
                </a:cxn>
                <a:cxn ang="0">
                  <a:pos x="connsiteX1" y="connsiteY1"/>
                </a:cxn>
                <a:cxn ang="0">
                  <a:pos x="connsiteX2" y="connsiteY2"/>
                </a:cxn>
                <a:cxn ang="0">
                  <a:pos x="connsiteX3" y="connsiteY3"/>
                </a:cxn>
              </a:cxnLst>
              <a:rect l="l" t="t" r="r" b="b"/>
              <a:pathLst>
                <a:path w="47329" h="259803">
                  <a:moveTo>
                    <a:pt x="0" y="0"/>
                  </a:moveTo>
                  <a:lnTo>
                    <a:pt x="47330" y="0"/>
                  </a:lnTo>
                  <a:lnTo>
                    <a:pt x="47330" y="259804"/>
                  </a:lnTo>
                  <a:lnTo>
                    <a:pt x="0" y="259804"/>
                  </a:lnTo>
                  <a:close/>
                </a:path>
              </a:pathLst>
            </a:custGeom>
            <a:noFill/>
            <a:ln w="9525" cap="rnd">
              <a:solidFill>
                <a:schemeClr val="accent1"/>
              </a:solidFill>
              <a:prstDash val="solid"/>
              <a:round/>
            </a:ln>
          </p:spPr>
          <p:txBody>
            <a:bodyPr rtlCol="0" anchor="ctr"/>
            <a:lstStyle/>
            <a:p>
              <a:endParaRPr lang="en-US" dirty="0"/>
            </a:p>
          </p:txBody>
        </p:sp>
        <p:sp>
          <p:nvSpPr>
            <p:cNvPr id="616" name="Freeform: Shape 295"/>
            <p:cNvSpPr/>
            <p:nvPr/>
          </p:nvSpPr>
          <p:spPr>
            <a:xfrm>
              <a:off x="4709207" y="3344875"/>
              <a:ext cx="73504" cy="31803"/>
            </a:xfrm>
            <a:custGeom>
              <a:avLst/>
              <a:gdLst>
                <a:gd name="connsiteX0" fmla="*/ 0 w 73504"/>
                <a:gd name="connsiteY0" fmla="*/ 0 h 31803"/>
                <a:gd name="connsiteX1" fmla="*/ 73504 w 73504"/>
                <a:gd name="connsiteY1" fmla="*/ 0 h 31803"/>
                <a:gd name="connsiteX2" fmla="*/ 73504 w 73504"/>
                <a:gd name="connsiteY2" fmla="*/ 31804 h 31803"/>
                <a:gd name="connsiteX3" fmla="*/ 0 w 73504"/>
                <a:gd name="connsiteY3" fmla="*/ 31804 h 31803"/>
              </a:gdLst>
              <a:ahLst/>
              <a:cxnLst>
                <a:cxn ang="0">
                  <a:pos x="connsiteX0" y="connsiteY0"/>
                </a:cxn>
                <a:cxn ang="0">
                  <a:pos x="connsiteX1" y="connsiteY1"/>
                </a:cxn>
                <a:cxn ang="0">
                  <a:pos x="connsiteX2" y="connsiteY2"/>
                </a:cxn>
                <a:cxn ang="0">
                  <a:pos x="connsiteX3" y="connsiteY3"/>
                </a:cxn>
              </a:cxnLst>
              <a:rect l="l" t="t" r="r" b="b"/>
              <a:pathLst>
                <a:path w="73504" h="31803">
                  <a:moveTo>
                    <a:pt x="0" y="0"/>
                  </a:moveTo>
                  <a:lnTo>
                    <a:pt x="73504" y="0"/>
                  </a:lnTo>
                  <a:lnTo>
                    <a:pt x="73504" y="31804"/>
                  </a:lnTo>
                  <a:lnTo>
                    <a:pt x="0" y="31804"/>
                  </a:lnTo>
                  <a:close/>
                </a:path>
              </a:pathLst>
            </a:custGeom>
            <a:noFill/>
            <a:ln w="9525" cap="rnd">
              <a:solidFill>
                <a:schemeClr val="accent1"/>
              </a:solidFill>
              <a:prstDash val="solid"/>
              <a:round/>
            </a:ln>
          </p:spPr>
          <p:txBody>
            <a:bodyPr rtlCol="0" anchor="ctr"/>
            <a:lstStyle/>
            <a:p>
              <a:endParaRPr lang="en-US" dirty="0"/>
            </a:p>
          </p:txBody>
        </p:sp>
        <p:sp>
          <p:nvSpPr>
            <p:cNvPr id="617" name="Freeform: Shape 296"/>
            <p:cNvSpPr/>
            <p:nvPr/>
          </p:nvSpPr>
          <p:spPr>
            <a:xfrm>
              <a:off x="4722294" y="2958607"/>
              <a:ext cx="47329" cy="386038"/>
            </a:xfrm>
            <a:custGeom>
              <a:avLst/>
              <a:gdLst>
                <a:gd name="connsiteX0" fmla="*/ 0 w 47329"/>
                <a:gd name="connsiteY0" fmla="*/ 0 h 386038"/>
                <a:gd name="connsiteX1" fmla="*/ 47330 w 47329"/>
                <a:gd name="connsiteY1" fmla="*/ 0 h 386038"/>
                <a:gd name="connsiteX2" fmla="*/ 47330 w 47329"/>
                <a:gd name="connsiteY2" fmla="*/ 386039 h 386038"/>
                <a:gd name="connsiteX3" fmla="*/ 0 w 47329"/>
                <a:gd name="connsiteY3" fmla="*/ 386039 h 386038"/>
              </a:gdLst>
              <a:ahLst/>
              <a:cxnLst>
                <a:cxn ang="0">
                  <a:pos x="connsiteX0" y="connsiteY0"/>
                </a:cxn>
                <a:cxn ang="0">
                  <a:pos x="connsiteX1" y="connsiteY1"/>
                </a:cxn>
                <a:cxn ang="0">
                  <a:pos x="connsiteX2" y="connsiteY2"/>
                </a:cxn>
                <a:cxn ang="0">
                  <a:pos x="connsiteX3" y="connsiteY3"/>
                </a:cxn>
              </a:cxnLst>
              <a:rect l="l" t="t" r="r" b="b"/>
              <a:pathLst>
                <a:path w="47329" h="386038">
                  <a:moveTo>
                    <a:pt x="0" y="0"/>
                  </a:moveTo>
                  <a:lnTo>
                    <a:pt x="47330" y="0"/>
                  </a:lnTo>
                  <a:lnTo>
                    <a:pt x="47330" y="386039"/>
                  </a:lnTo>
                  <a:lnTo>
                    <a:pt x="0" y="386039"/>
                  </a:lnTo>
                  <a:close/>
                </a:path>
              </a:pathLst>
            </a:custGeom>
            <a:noFill/>
            <a:ln w="9525" cap="rnd">
              <a:solidFill>
                <a:schemeClr val="accent1"/>
              </a:solidFill>
              <a:prstDash val="solid"/>
              <a:round/>
            </a:ln>
          </p:spPr>
          <p:txBody>
            <a:bodyPr rtlCol="0" anchor="ctr"/>
            <a:lstStyle/>
            <a:p>
              <a:endParaRPr lang="en-US" dirty="0"/>
            </a:p>
          </p:txBody>
        </p:sp>
        <p:sp>
          <p:nvSpPr>
            <p:cNvPr id="618" name="Freeform: Shape 297"/>
            <p:cNvSpPr/>
            <p:nvPr/>
          </p:nvSpPr>
          <p:spPr>
            <a:xfrm>
              <a:off x="4709207" y="3742020"/>
              <a:ext cx="73504" cy="31794"/>
            </a:xfrm>
            <a:custGeom>
              <a:avLst/>
              <a:gdLst>
                <a:gd name="connsiteX0" fmla="*/ 0 w 73504"/>
                <a:gd name="connsiteY0" fmla="*/ 0 h 31794"/>
                <a:gd name="connsiteX1" fmla="*/ 73504 w 73504"/>
                <a:gd name="connsiteY1" fmla="*/ 0 h 31794"/>
                <a:gd name="connsiteX2" fmla="*/ 73504 w 73504"/>
                <a:gd name="connsiteY2" fmla="*/ 31795 h 31794"/>
                <a:gd name="connsiteX3" fmla="*/ 0 w 73504"/>
                <a:gd name="connsiteY3" fmla="*/ 31795 h 31794"/>
              </a:gdLst>
              <a:ahLst/>
              <a:cxnLst>
                <a:cxn ang="0">
                  <a:pos x="connsiteX0" y="connsiteY0"/>
                </a:cxn>
                <a:cxn ang="0">
                  <a:pos x="connsiteX1" y="connsiteY1"/>
                </a:cxn>
                <a:cxn ang="0">
                  <a:pos x="connsiteX2" y="connsiteY2"/>
                </a:cxn>
                <a:cxn ang="0">
                  <a:pos x="connsiteX3" y="connsiteY3"/>
                </a:cxn>
              </a:cxnLst>
              <a:rect l="l" t="t" r="r" b="b"/>
              <a:pathLst>
                <a:path w="73504" h="31794">
                  <a:moveTo>
                    <a:pt x="0" y="0"/>
                  </a:moveTo>
                  <a:lnTo>
                    <a:pt x="73504" y="0"/>
                  </a:lnTo>
                  <a:lnTo>
                    <a:pt x="73504" y="31795"/>
                  </a:lnTo>
                  <a:lnTo>
                    <a:pt x="0" y="31795"/>
                  </a:lnTo>
                  <a:close/>
                </a:path>
              </a:pathLst>
            </a:custGeom>
            <a:noFill/>
            <a:ln w="9525" cap="rnd">
              <a:solidFill>
                <a:schemeClr val="accent1"/>
              </a:solidFill>
              <a:prstDash val="solid"/>
              <a:round/>
            </a:ln>
          </p:spPr>
          <p:txBody>
            <a:bodyPr rtlCol="0" anchor="ctr"/>
            <a:lstStyle/>
            <a:p>
              <a:endParaRPr lang="en-US" dirty="0"/>
            </a:p>
          </p:txBody>
        </p:sp>
        <p:sp>
          <p:nvSpPr>
            <p:cNvPr id="619" name="Freeform: Shape 298"/>
            <p:cNvSpPr/>
            <p:nvPr/>
          </p:nvSpPr>
          <p:spPr>
            <a:xfrm>
              <a:off x="4722294" y="3465633"/>
              <a:ext cx="47329" cy="276148"/>
            </a:xfrm>
            <a:custGeom>
              <a:avLst/>
              <a:gdLst>
                <a:gd name="connsiteX0" fmla="*/ 0 w 47329"/>
                <a:gd name="connsiteY0" fmla="*/ 0 h 276148"/>
                <a:gd name="connsiteX1" fmla="*/ 47330 w 47329"/>
                <a:gd name="connsiteY1" fmla="*/ 0 h 276148"/>
                <a:gd name="connsiteX2" fmla="*/ 47330 w 47329"/>
                <a:gd name="connsiteY2" fmla="*/ 276149 h 276148"/>
                <a:gd name="connsiteX3" fmla="*/ 0 w 47329"/>
                <a:gd name="connsiteY3" fmla="*/ 276149 h 276148"/>
              </a:gdLst>
              <a:ahLst/>
              <a:cxnLst>
                <a:cxn ang="0">
                  <a:pos x="connsiteX0" y="connsiteY0"/>
                </a:cxn>
                <a:cxn ang="0">
                  <a:pos x="connsiteX1" y="connsiteY1"/>
                </a:cxn>
                <a:cxn ang="0">
                  <a:pos x="connsiteX2" y="connsiteY2"/>
                </a:cxn>
                <a:cxn ang="0">
                  <a:pos x="connsiteX3" y="connsiteY3"/>
                </a:cxn>
              </a:cxnLst>
              <a:rect l="l" t="t" r="r" b="b"/>
              <a:pathLst>
                <a:path w="47329" h="276148">
                  <a:moveTo>
                    <a:pt x="0" y="0"/>
                  </a:moveTo>
                  <a:lnTo>
                    <a:pt x="47330" y="0"/>
                  </a:lnTo>
                  <a:lnTo>
                    <a:pt x="47330" y="276149"/>
                  </a:lnTo>
                  <a:lnTo>
                    <a:pt x="0" y="276149"/>
                  </a:lnTo>
                  <a:close/>
                </a:path>
              </a:pathLst>
            </a:custGeom>
            <a:noFill/>
            <a:ln w="9525" cap="rnd">
              <a:solidFill>
                <a:schemeClr val="accent1"/>
              </a:solidFill>
              <a:prstDash val="solid"/>
              <a:round/>
            </a:ln>
          </p:spPr>
          <p:txBody>
            <a:bodyPr rtlCol="0" anchor="ctr"/>
            <a:lstStyle/>
            <a:p>
              <a:endParaRPr lang="en-US" dirty="0"/>
            </a:p>
          </p:txBody>
        </p:sp>
        <p:sp>
          <p:nvSpPr>
            <p:cNvPr id="620" name="Freeform: Shape 299"/>
            <p:cNvSpPr/>
            <p:nvPr/>
          </p:nvSpPr>
          <p:spPr>
            <a:xfrm>
              <a:off x="4462062" y="3742020"/>
              <a:ext cx="73504" cy="31794"/>
            </a:xfrm>
            <a:custGeom>
              <a:avLst/>
              <a:gdLst>
                <a:gd name="connsiteX0" fmla="*/ 0 w 73504"/>
                <a:gd name="connsiteY0" fmla="*/ 0 h 31794"/>
                <a:gd name="connsiteX1" fmla="*/ 73504 w 73504"/>
                <a:gd name="connsiteY1" fmla="*/ 0 h 31794"/>
                <a:gd name="connsiteX2" fmla="*/ 73504 w 73504"/>
                <a:gd name="connsiteY2" fmla="*/ 31795 h 31794"/>
                <a:gd name="connsiteX3" fmla="*/ 0 w 73504"/>
                <a:gd name="connsiteY3" fmla="*/ 31795 h 31794"/>
              </a:gdLst>
              <a:ahLst/>
              <a:cxnLst>
                <a:cxn ang="0">
                  <a:pos x="connsiteX0" y="connsiteY0"/>
                </a:cxn>
                <a:cxn ang="0">
                  <a:pos x="connsiteX1" y="connsiteY1"/>
                </a:cxn>
                <a:cxn ang="0">
                  <a:pos x="connsiteX2" y="connsiteY2"/>
                </a:cxn>
                <a:cxn ang="0">
                  <a:pos x="connsiteX3" y="connsiteY3"/>
                </a:cxn>
              </a:cxnLst>
              <a:rect l="l" t="t" r="r" b="b"/>
              <a:pathLst>
                <a:path w="73504" h="31794">
                  <a:moveTo>
                    <a:pt x="0" y="0"/>
                  </a:moveTo>
                  <a:lnTo>
                    <a:pt x="73504" y="0"/>
                  </a:lnTo>
                  <a:lnTo>
                    <a:pt x="73504" y="31795"/>
                  </a:lnTo>
                  <a:lnTo>
                    <a:pt x="0" y="31795"/>
                  </a:lnTo>
                  <a:close/>
                </a:path>
              </a:pathLst>
            </a:custGeom>
            <a:noFill/>
            <a:ln w="9525" cap="rnd">
              <a:solidFill>
                <a:schemeClr val="accent1"/>
              </a:solidFill>
              <a:prstDash val="solid"/>
              <a:round/>
            </a:ln>
          </p:spPr>
          <p:txBody>
            <a:bodyPr rtlCol="0" anchor="ctr"/>
            <a:lstStyle/>
            <a:p>
              <a:endParaRPr lang="en-US" dirty="0"/>
            </a:p>
          </p:txBody>
        </p:sp>
        <p:sp>
          <p:nvSpPr>
            <p:cNvPr id="621" name="Freeform: Shape 300"/>
            <p:cNvSpPr/>
            <p:nvPr/>
          </p:nvSpPr>
          <p:spPr>
            <a:xfrm>
              <a:off x="4475159" y="3465633"/>
              <a:ext cx="47329" cy="276148"/>
            </a:xfrm>
            <a:custGeom>
              <a:avLst/>
              <a:gdLst>
                <a:gd name="connsiteX0" fmla="*/ 0 w 47329"/>
                <a:gd name="connsiteY0" fmla="*/ 0 h 276148"/>
                <a:gd name="connsiteX1" fmla="*/ 47330 w 47329"/>
                <a:gd name="connsiteY1" fmla="*/ 0 h 276148"/>
                <a:gd name="connsiteX2" fmla="*/ 47330 w 47329"/>
                <a:gd name="connsiteY2" fmla="*/ 276149 h 276148"/>
                <a:gd name="connsiteX3" fmla="*/ 0 w 47329"/>
                <a:gd name="connsiteY3" fmla="*/ 276149 h 276148"/>
              </a:gdLst>
              <a:ahLst/>
              <a:cxnLst>
                <a:cxn ang="0">
                  <a:pos x="connsiteX0" y="connsiteY0"/>
                </a:cxn>
                <a:cxn ang="0">
                  <a:pos x="connsiteX1" y="connsiteY1"/>
                </a:cxn>
                <a:cxn ang="0">
                  <a:pos x="connsiteX2" y="connsiteY2"/>
                </a:cxn>
                <a:cxn ang="0">
                  <a:pos x="connsiteX3" y="connsiteY3"/>
                </a:cxn>
              </a:cxnLst>
              <a:rect l="l" t="t" r="r" b="b"/>
              <a:pathLst>
                <a:path w="47329" h="276148">
                  <a:moveTo>
                    <a:pt x="0" y="0"/>
                  </a:moveTo>
                  <a:lnTo>
                    <a:pt x="47330" y="0"/>
                  </a:lnTo>
                  <a:lnTo>
                    <a:pt x="47330" y="276149"/>
                  </a:lnTo>
                  <a:lnTo>
                    <a:pt x="0" y="276149"/>
                  </a:lnTo>
                  <a:close/>
                </a:path>
              </a:pathLst>
            </a:custGeom>
            <a:noFill/>
            <a:ln w="9525" cap="rnd">
              <a:solidFill>
                <a:schemeClr val="accent1"/>
              </a:solidFill>
              <a:prstDash val="solid"/>
              <a:round/>
            </a:ln>
          </p:spPr>
          <p:txBody>
            <a:bodyPr rtlCol="0" anchor="ctr"/>
            <a:lstStyle/>
            <a:p>
              <a:endParaRPr lang="en-US" dirty="0"/>
            </a:p>
          </p:txBody>
        </p:sp>
        <p:sp>
          <p:nvSpPr>
            <p:cNvPr id="622" name="Freeform: Shape 301"/>
            <p:cNvSpPr/>
            <p:nvPr/>
          </p:nvSpPr>
          <p:spPr>
            <a:xfrm>
              <a:off x="4462062" y="3344875"/>
              <a:ext cx="73504" cy="31803"/>
            </a:xfrm>
            <a:custGeom>
              <a:avLst/>
              <a:gdLst>
                <a:gd name="connsiteX0" fmla="*/ 0 w 73504"/>
                <a:gd name="connsiteY0" fmla="*/ 0 h 31803"/>
                <a:gd name="connsiteX1" fmla="*/ 73504 w 73504"/>
                <a:gd name="connsiteY1" fmla="*/ 0 h 31803"/>
                <a:gd name="connsiteX2" fmla="*/ 73504 w 73504"/>
                <a:gd name="connsiteY2" fmla="*/ 31804 h 31803"/>
                <a:gd name="connsiteX3" fmla="*/ 0 w 73504"/>
                <a:gd name="connsiteY3" fmla="*/ 31804 h 31803"/>
              </a:gdLst>
              <a:ahLst/>
              <a:cxnLst>
                <a:cxn ang="0">
                  <a:pos x="connsiteX0" y="connsiteY0"/>
                </a:cxn>
                <a:cxn ang="0">
                  <a:pos x="connsiteX1" y="connsiteY1"/>
                </a:cxn>
                <a:cxn ang="0">
                  <a:pos x="connsiteX2" y="connsiteY2"/>
                </a:cxn>
                <a:cxn ang="0">
                  <a:pos x="connsiteX3" y="connsiteY3"/>
                </a:cxn>
              </a:cxnLst>
              <a:rect l="l" t="t" r="r" b="b"/>
              <a:pathLst>
                <a:path w="73504" h="31803">
                  <a:moveTo>
                    <a:pt x="0" y="0"/>
                  </a:moveTo>
                  <a:lnTo>
                    <a:pt x="73504" y="0"/>
                  </a:lnTo>
                  <a:lnTo>
                    <a:pt x="73504" y="31804"/>
                  </a:lnTo>
                  <a:lnTo>
                    <a:pt x="0" y="31804"/>
                  </a:lnTo>
                  <a:close/>
                </a:path>
              </a:pathLst>
            </a:custGeom>
            <a:noFill/>
            <a:ln w="9525" cap="rnd">
              <a:solidFill>
                <a:schemeClr val="accent1"/>
              </a:solidFill>
              <a:prstDash val="solid"/>
              <a:round/>
            </a:ln>
          </p:spPr>
          <p:txBody>
            <a:bodyPr rtlCol="0" anchor="ctr"/>
            <a:lstStyle/>
            <a:p>
              <a:endParaRPr lang="en-US" dirty="0"/>
            </a:p>
          </p:txBody>
        </p:sp>
        <p:sp>
          <p:nvSpPr>
            <p:cNvPr id="623" name="Freeform: Shape 302"/>
            <p:cNvSpPr/>
            <p:nvPr/>
          </p:nvSpPr>
          <p:spPr>
            <a:xfrm>
              <a:off x="4475159" y="2958607"/>
              <a:ext cx="47329" cy="386038"/>
            </a:xfrm>
            <a:custGeom>
              <a:avLst/>
              <a:gdLst>
                <a:gd name="connsiteX0" fmla="*/ 0 w 47329"/>
                <a:gd name="connsiteY0" fmla="*/ 0 h 386038"/>
                <a:gd name="connsiteX1" fmla="*/ 47330 w 47329"/>
                <a:gd name="connsiteY1" fmla="*/ 0 h 386038"/>
                <a:gd name="connsiteX2" fmla="*/ 47330 w 47329"/>
                <a:gd name="connsiteY2" fmla="*/ 386039 h 386038"/>
                <a:gd name="connsiteX3" fmla="*/ 0 w 47329"/>
                <a:gd name="connsiteY3" fmla="*/ 386039 h 386038"/>
              </a:gdLst>
              <a:ahLst/>
              <a:cxnLst>
                <a:cxn ang="0">
                  <a:pos x="connsiteX0" y="connsiteY0"/>
                </a:cxn>
                <a:cxn ang="0">
                  <a:pos x="connsiteX1" y="connsiteY1"/>
                </a:cxn>
                <a:cxn ang="0">
                  <a:pos x="connsiteX2" y="connsiteY2"/>
                </a:cxn>
                <a:cxn ang="0">
                  <a:pos x="connsiteX3" y="connsiteY3"/>
                </a:cxn>
              </a:cxnLst>
              <a:rect l="l" t="t" r="r" b="b"/>
              <a:pathLst>
                <a:path w="47329" h="386038">
                  <a:moveTo>
                    <a:pt x="0" y="0"/>
                  </a:moveTo>
                  <a:lnTo>
                    <a:pt x="47330" y="0"/>
                  </a:lnTo>
                  <a:lnTo>
                    <a:pt x="47330" y="386039"/>
                  </a:lnTo>
                  <a:lnTo>
                    <a:pt x="0" y="386039"/>
                  </a:lnTo>
                  <a:close/>
                </a:path>
              </a:pathLst>
            </a:custGeom>
            <a:noFill/>
            <a:ln w="9525" cap="rnd">
              <a:solidFill>
                <a:schemeClr val="accent1"/>
              </a:solidFill>
              <a:prstDash val="solid"/>
              <a:round/>
            </a:ln>
          </p:spPr>
          <p:txBody>
            <a:bodyPr rtlCol="0" anchor="ctr"/>
            <a:lstStyle/>
            <a:p>
              <a:endParaRPr lang="en-US" dirty="0"/>
            </a:p>
          </p:txBody>
        </p:sp>
        <p:sp>
          <p:nvSpPr>
            <p:cNvPr id="624" name="Freeform: Shape 303"/>
            <p:cNvSpPr/>
            <p:nvPr/>
          </p:nvSpPr>
          <p:spPr>
            <a:xfrm>
              <a:off x="4462062" y="2926794"/>
              <a:ext cx="73504" cy="31813"/>
            </a:xfrm>
            <a:custGeom>
              <a:avLst/>
              <a:gdLst>
                <a:gd name="connsiteX0" fmla="*/ 0 w 73504"/>
                <a:gd name="connsiteY0" fmla="*/ 0 h 31813"/>
                <a:gd name="connsiteX1" fmla="*/ 73504 w 73504"/>
                <a:gd name="connsiteY1" fmla="*/ 0 h 31813"/>
                <a:gd name="connsiteX2" fmla="*/ 73504 w 73504"/>
                <a:gd name="connsiteY2" fmla="*/ 31813 h 31813"/>
                <a:gd name="connsiteX3" fmla="*/ 0 w 73504"/>
                <a:gd name="connsiteY3" fmla="*/ 31813 h 31813"/>
              </a:gdLst>
              <a:ahLst/>
              <a:cxnLst>
                <a:cxn ang="0">
                  <a:pos x="connsiteX0" y="connsiteY0"/>
                </a:cxn>
                <a:cxn ang="0">
                  <a:pos x="connsiteX1" y="connsiteY1"/>
                </a:cxn>
                <a:cxn ang="0">
                  <a:pos x="connsiteX2" y="connsiteY2"/>
                </a:cxn>
                <a:cxn ang="0">
                  <a:pos x="connsiteX3" y="connsiteY3"/>
                </a:cxn>
              </a:cxnLst>
              <a:rect l="l" t="t" r="r" b="b"/>
              <a:pathLst>
                <a:path w="73504" h="31813">
                  <a:moveTo>
                    <a:pt x="0" y="0"/>
                  </a:moveTo>
                  <a:lnTo>
                    <a:pt x="73504" y="0"/>
                  </a:lnTo>
                  <a:lnTo>
                    <a:pt x="73504" y="31813"/>
                  </a:lnTo>
                  <a:lnTo>
                    <a:pt x="0" y="31813"/>
                  </a:lnTo>
                  <a:close/>
                </a:path>
              </a:pathLst>
            </a:custGeom>
            <a:noFill/>
            <a:ln w="9525" cap="rnd">
              <a:solidFill>
                <a:schemeClr val="accent1"/>
              </a:solidFill>
              <a:prstDash val="solid"/>
              <a:round/>
            </a:ln>
          </p:spPr>
          <p:txBody>
            <a:bodyPr rtlCol="0" anchor="ctr"/>
            <a:lstStyle/>
            <a:p>
              <a:endParaRPr lang="en-US" dirty="0"/>
            </a:p>
          </p:txBody>
        </p:sp>
        <p:sp>
          <p:nvSpPr>
            <p:cNvPr id="625" name="Freeform: Shape 304"/>
            <p:cNvSpPr/>
            <p:nvPr/>
          </p:nvSpPr>
          <p:spPr>
            <a:xfrm>
              <a:off x="4462062" y="2634938"/>
              <a:ext cx="73504" cy="31813"/>
            </a:xfrm>
            <a:custGeom>
              <a:avLst/>
              <a:gdLst>
                <a:gd name="connsiteX0" fmla="*/ 0 w 73504"/>
                <a:gd name="connsiteY0" fmla="*/ 0 h 31813"/>
                <a:gd name="connsiteX1" fmla="*/ 73504 w 73504"/>
                <a:gd name="connsiteY1" fmla="*/ 0 h 31813"/>
                <a:gd name="connsiteX2" fmla="*/ 73504 w 73504"/>
                <a:gd name="connsiteY2" fmla="*/ 31813 h 31813"/>
                <a:gd name="connsiteX3" fmla="*/ 0 w 73504"/>
                <a:gd name="connsiteY3" fmla="*/ 31813 h 31813"/>
              </a:gdLst>
              <a:ahLst/>
              <a:cxnLst>
                <a:cxn ang="0">
                  <a:pos x="connsiteX0" y="connsiteY0"/>
                </a:cxn>
                <a:cxn ang="0">
                  <a:pos x="connsiteX1" y="connsiteY1"/>
                </a:cxn>
                <a:cxn ang="0">
                  <a:pos x="connsiteX2" y="connsiteY2"/>
                </a:cxn>
                <a:cxn ang="0">
                  <a:pos x="connsiteX3" y="connsiteY3"/>
                </a:cxn>
              </a:cxnLst>
              <a:rect l="l" t="t" r="r" b="b"/>
              <a:pathLst>
                <a:path w="73504" h="31813">
                  <a:moveTo>
                    <a:pt x="0" y="0"/>
                  </a:moveTo>
                  <a:lnTo>
                    <a:pt x="73504" y="0"/>
                  </a:lnTo>
                  <a:lnTo>
                    <a:pt x="73504" y="31813"/>
                  </a:lnTo>
                  <a:lnTo>
                    <a:pt x="0" y="31813"/>
                  </a:lnTo>
                  <a:close/>
                </a:path>
              </a:pathLst>
            </a:custGeom>
            <a:noFill/>
            <a:ln w="9525" cap="rnd">
              <a:solidFill>
                <a:schemeClr val="accent1"/>
              </a:solidFill>
              <a:prstDash val="solid"/>
              <a:round/>
            </a:ln>
          </p:spPr>
          <p:txBody>
            <a:bodyPr rtlCol="0" anchor="ctr"/>
            <a:lstStyle/>
            <a:p>
              <a:endParaRPr lang="en-US" dirty="0"/>
            </a:p>
          </p:txBody>
        </p:sp>
        <p:sp>
          <p:nvSpPr>
            <p:cNvPr id="626" name="Freeform: Shape 305"/>
            <p:cNvSpPr/>
            <p:nvPr/>
          </p:nvSpPr>
          <p:spPr>
            <a:xfrm>
              <a:off x="4475159" y="2666752"/>
              <a:ext cx="47329" cy="259803"/>
            </a:xfrm>
            <a:custGeom>
              <a:avLst/>
              <a:gdLst>
                <a:gd name="connsiteX0" fmla="*/ 0 w 47329"/>
                <a:gd name="connsiteY0" fmla="*/ 0 h 259803"/>
                <a:gd name="connsiteX1" fmla="*/ 47330 w 47329"/>
                <a:gd name="connsiteY1" fmla="*/ 0 h 259803"/>
                <a:gd name="connsiteX2" fmla="*/ 47330 w 47329"/>
                <a:gd name="connsiteY2" fmla="*/ 259804 h 259803"/>
                <a:gd name="connsiteX3" fmla="*/ 0 w 47329"/>
                <a:gd name="connsiteY3" fmla="*/ 259804 h 259803"/>
              </a:gdLst>
              <a:ahLst/>
              <a:cxnLst>
                <a:cxn ang="0">
                  <a:pos x="connsiteX0" y="connsiteY0"/>
                </a:cxn>
                <a:cxn ang="0">
                  <a:pos x="connsiteX1" y="connsiteY1"/>
                </a:cxn>
                <a:cxn ang="0">
                  <a:pos x="connsiteX2" y="connsiteY2"/>
                </a:cxn>
                <a:cxn ang="0">
                  <a:pos x="connsiteX3" y="connsiteY3"/>
                </a:cxn>
              </a:cxnLst>
              <a:rect l="l" t="t" r="r" b="b"/>
              <a:pathLst>
                <a:path w="47329" h="259803">
                  <a:moveTo>
                    <a:pt x="0" y="0"/>
                  </a:moveTo>
                  <a:lnTo>
                    <a:pt x="47330" y="0"/>
                  </a:lnTo>
                  <a:lnTo>
                    <a:pt x="47330" y="259804"/>
                  </a:lnTo>
                  <a:lnTo>
                    <a:pt x="0" y="259804"/>
                  </a:lnTo>
                  <a:close/>
                </a:path>
              </a:pathLst>
            </a:custGeom>
            <a:noFill/>
            <a:ln w="9525" cap="rnd">
              <a:solidFill>
                <a:schemeClr val="accent1"/>
              </a:solidFill>
              <a:prstDash val="solid"/>
              <a:round/>
            </a:ln>
          </p:spPr>
          <p:txBody>
            <a:bodyPr rtlCol="0" anchor="ctr"/>
            <a:lstStyle/>
            <a:p>
              <a:endParaRPr lang="en-US" dirty="0"/>
            </a:p>
          </p:txBody>
        </p:sp>
        <p:sp>
          <p:nvSpPr>
            <p:cNvPr id="627" name="Freeform: Shape 306"/>
            <p:cNvSpPr/>
            <p:nvPr/>
          </p:nvSpPr>
          <p:spPr>
            <a:xfrm>
              <a:off x="4688128" y="2507256"/>
              <a:ext cx="45815" cy="58445"/>
            </a:xfrm>
            <a:custGeom>
              <a:avLst/>
              <a:gdLst>
                <a:gd name="connsiteX0" fmla="*/ 0 w 45815"/>
                <a:gd name="connsiteY0" fmla="*/ 33833 h 58445"/>
                <a:gd name="connsiteX1" fmla="*/ 45815 w 45815"/>
                <a:gd name="connsiteY1" fmla="*/ 0 h 58445"/>
                <a:gd name="connsiteX2" fmla="*/ 45815 w 45815"/>
                <a:gd name="connsiteY2" fmla="*/ 58445 h 58445"/>
                <a:gd name="connsiteX3" fmla="*/ 0 w 45815"/>
                <a:gd name="connsiteY3" fmla="*/ 58445 h 58445"/>
              </a:gdLst>
              <a:ahLst/>
              <a:cxnLst>
                <a:cxn ang="0">
                  <a:pos x="connsiteX0" y="connsiteY0"/>
                </a:cxn>
                <a:cxn ang="0">
                  <a:pos x="connsiteX1" y="connsiteY1"/>
                </a:cxn>
                <a:cxn ang="0">
                  <a:pos x="connsiteX2" y="connsiteY2"/>
                </a:cxn>
                <a:cxn ang="0">
                  <a:pos x="connsiteX3" y="connsiteY3"/>
                </a:cxn>
              </a:cxnLst>
              <a:rect l="l" t="t" r="r" b="b"/>
              <a:pathLst>
                <a:path w="45815" h="58445">
                  <a:moveTo>
                    <a:pt x="0" y="33833"/>
                  </a:moveTo>
                  <a:lnTo>
                    <a:pt x="45815" y="0"/>
                  </a:lnTo>
                  <a:lnTo>
                    <a:pt x="45815" y="58445"/>
                  </a:lnTo>
                  <a:lnTo>
                    <a:pt x="0" y="58445"/>
                  </a:lnTo>
                  <a:close/>
                </a:path>
              </a:pathLst>
            </a:custGeom>
            <a:noFill/>
            <a:ln w="9525" cap="rnd">
              <a:solidFill>
                <a:schemeClr val="accent1"/>
              </a:solidFill>
              <a:prstDash val="solid"/>
              <a:round/>
            </a:ln>
          </p:spPr>
          <p:txBody>
            <a:bodyPr rtlCol="0" anchor="ctr"/>
            <a:lstStyle/>
            <a:p>
              <a:endParaRPr lang="en-US" dirty="0"/>
            </a:p>
          </p:txBody>
        </p:sp>
        <p:sp>
          <p:nvSpPr>
            <p:cNvPr id="628" name="Freeform: Shape 307"/>
            <p:cNvSpPr/>
            <p:nvPr/>
          </p:nvSpPr>
          <p:spPr>
            <a:xfrm>
              <a:off x="4486151" y="2600325"/>
              <a:ext cx="272481" cy="9525"/>
            </a:xfrm>
            <a:custGeom>
              <a:avLst/>
              <a:gdLst>
                <a:gd name="connsiteX0" fmla="*/ 272482 w 272481"/>
                <a:gd name="connsiteY0" fmla="*/ 0 h 9525"/>
                <a:gd name="connsiteX1" fmla="*/ 0 w 272481"/>
                <a:gd name="connsiteY1" fmla="*/ 0 h 9525"/>
              </a:gdLst>
              <a:ahLst/>
              <a:cxnLst>
                <a:cxn ang="0">
                  <a:pos x="connsiteX0" y="connsiteY0"/>
                </a:cxn>
                <a:cxn ang="0">
                  <a:pos x="connsiteX1" y="connsiteY1"/>
                </a:cxn>
              </a:cxnLst>
              <a:rect l="l" t="t" r="r" b="b"/>
              <a:pathLst>
                <a:path w="272481" h="9525">
                  <a:moveTo>
                    <a:pt x="272482" y="0"/>
                  </a:moveTo>
                  <a:lnTo>
                    <a:pt x="0" y="0"/>
                  </a:lnTo>
                </a:path>
              </a:pathLst>
            </a:custGeom>
            <a:ln w="9525" cap="rnd">
              <a:solidFill>
                <a:schemeClr val="accent1"/>
              </a:solidFill>
              <a:prstDash val="solid"/>
              <a:round/>
            </a:ln>
          </p:spPr>
          <p:txBody>
            <a:bodyPr rtlCol="0" anchor="ctr"/>
            <a:lstStyle/>
            <a:p>
              <a:endParaRPr lang="en-US" dirty="0"/>
            </a:p>
          </p:txBody>
        </p:sp>
        <p:sp>
          <p:nvSpPr>
            <p:cNvPr id="629" name="Freeform: Shape 308"/>
            <p:cNvSpPr/>
            <p:nvPr/>
          </p:nvSpPr>
          <p:spPr>
            <a:xfrm>
              <a:off x="4522489" y="3128676"/>
              <a:ext cx="199805" cy="9525"/>
            </a:xfrm>
            <a:custGeom>
              <a:avLst/>
              <a:gdLst>
                <a:gd name="connsiteX0" fmla="*/ 199806 w 199805"/>
                <a:gd name="connsiteY0" fmla="*/ 0 h 9525"/>
                <a:gd name="connsiteX1" fmla="*/ 0 w 199805"/>
                <a:gd name="connsiteY1" fmla="*/ 0 h 9525"/>
              </a:gdLst>
              <a:ahLst/>
              <a:cxnLst>
                <a:cxn ang="0">
                  <a:pos x="connsiteX0" y="connsiteY0"/>
                </a:cxn>
                <a:cxn ang="0">
                  <a:pos x="connsiteX1" y="connsiteY1"/>
                </a:cxn>
              </a:cxnLst>
              <a:rect l="l" t="t" r="r" b="b"/>
              <a:pathLst>
                <a:path w="199805" h="9525">
                  <a:moveTo>
                    <a:pt x="199806" y="0"/>
                  </a:moveTo>
                  <a:lnTo>
                    <a:pt x="0" y="0"/>
                  </a:lnTo>
                </a:path>
              </a:pathLst>
            </a:custGeom>
            <a:ln w="9525" cap="rnd">
              <a:solidFill>
                <a:schemeClr val="accent1"/>
              </a:solidFill>
              <a:prstDash val="solid"/>
              <a:round/>
            </a:ln>
          </p:spPr>
          <p:txBody>
            <a:bodyPr rtlCol="0" anchor="ctr"/>
            <a:lstStyle/>
            <a:p>
              <a:endParaRPr lang="en-US" dirty="0"/>
            </a:p>
          </p:txBody>
        </p:sp>
        <p:sp>
          <p:nvSpPr>
            <p:cNvPr id="630" name="Freeform: Shape 309"/>
            <p:cNvSpPr/>
            <p:nvPr/>
          </p:nvSpPr>
          <p:spPr>
            <a:xfrm>
              <a:off x="4782712" y="2942701"/>
              <a:ext cx="58350" cy="831113"/>
            </a:xfrm>
            <a:custGeom>
              <a:avLst/>
              <a:gdLst>
                <a:gd name="connsiteX0" fmla="*/ 0 w 58350"/>
                <a:gd name="connsiteY0" fmla="*/ 0 h 831113"/>
                <a:gd name="connsiteX1" fmla="*/ 22650 w 58350"/>
                <a:gd name="connsiteY1" fmla="*/ 0 h 831113"/>
                <a:gd name="connsiteX2" fmla="*/ 22650 w 58350"/>
                <a:gd name="connsiteY2" fmla="*/ 332508 h 831113"/>
                <a:gd name="connsiteX3" fmla="*/ 43101 w 58350"/>
                <a:gd name="connsiteY3" fmla="*/ 352968 h 831113"/>
                <a:gd name="connsiteX4" fmla="*/ 43101 w 58350"/>
                <a:gd name="connsiteY4" fmla="*/ 458619 h 831113"/>
                <a:gd name="connsiteX5" fmla="*/ 58350 w 58350"/>
                <a:gd name="connsiteY5" fmla="*/ 473869 h 831113"/>
                <a:gd name="connsiteX6" fmla="*/ 58350 w 58350"/>
                <a:gd name="connsiteY6" fmla="*/ 831113 h 831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350" h="831113">
                  <a:moveTo>
                    <a:pt x="0" y="0"/>
                  </a:moveTo>
                  <a:lnTo>
                    <a:pt x="22650" y="0"/>
                  </a:lnTo>
                  <a:lnTo>
                    <a:pt x="22650" y="332508"/>
                  </a:lnTo>
                  <a:lnTo>
                    <a:pt x="43101" y="352968"/>
                  </a:lnTo>
                  <a:lnTo>
                    <a:pt x="43101" y="458619"/>
                  </a:lnTo>
                  <a:lnTo>
                    <a:pt x="58350" y="473869"/>
                  </a:lnTo>
                  <a:lnTo>
                    <a:pt x="58350" y="831113"/>
                  </a:lnTo>
                </a:path>
              </a:pathLst>
            </a:custGeom>
            <a:noFill/>
            <a:ln w="9525" cap="rnd">
              <a:solidFill>
                <a:schemeClr val="accent1"/>
              </a:solidFill>
              <a:prstDash val="solid"/>
              <a:round/>
            </a:ln>
          </p:spPr>
          <p:txBody>
            <a:bodyPr rtlCol="0" anchor="ctr"/>
            <a:lstStyle/>
            <a:p>
              <a:endParaRPr lang="en-US" dirty="0"/>
            </a:p>
          </p:txBody>
        </p:sp>
        <p:sp>
          <p:nvSpPr>
            <p:cNvPr id="631" name="Freeform: Shape 310"/>
            <p:cNvSpPr/>
            <p:nvPr/>
          </p:nvSpPr>
          <p:spPr>
            <a:xfrm>
              <a:off x="3967667" y="3376679"/>
              <a:ext cx="826827" cy="88953"/>
            </a:xfrm>
            <a:custGeom>
              <a:avLst/>
              <a:gdLst>
                <a:gd name="connsiteX0" fmla="*/ 413414 w 826827"/>
                <a:gd name="connsiteY0" fmla="*/ 88954 h 88953"/>
                <a:gd name="connsiteX1" fmla="*/ 826827 w 826827"/>
                <a:gd name="connsiteY1" fmla="*/ 88954 h 88953"/>
                <a:gd name="connsiteX2" fmla="*/ 826827 w 826827"/>
                <a:gd name="connsiteY2" fmla="*/ 0 h 88953"/>
                <a:gd name="connsiteX3" fmla="*/ 413414 w 826827"/>
                <a:gd name="connsiteY3" fmla="*/ 0 h 88953"/>
                <a:gd name="connsiteX4" fmla="*/ 0 w 826827"/>
                <a:gd name="connsiteY4" fmla="*/ 0 h 88953"/>
                <a:gd name="connsiteX5" fmla="*/ 0 w 826827"/>
                <a:gd name="connsiteY5" fmla="*/ 88954 h 88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6827" h="88953">
                  <a:moveTo>
                    <a:pt x="413414" y="88954"/>
                  </a:moveTo>
                  <a:lnTo>
                    <a:pt x="826827" y="88954"/>
                  </a:lnTo>
                  <a:lnTo>
                    <a:pt x="826827" y="0"/>
                  </a:lnTo>
                  <a:lnTo>
                    <a:pt x="413414" y="0"/>
                  </a:lnTo>
                  <a:lnTo>
                    <a:pt x="0" y="0"/>
                  </a:lnTo>
                  <a:lnTo>
                    <a:pt x="0" y="88954"/>
                  </a:lnTo>
                  <a:close/>
                </a:path>
              </a:pathLst>
            </a:custGeom>
            <a:noFill/>
            <a:ln w="9525" cap="rnd">
              <a:solidFill>
                <a:schemeClr val="accent1"/>
              </a:solidFill>
              <a:prstDash val="solid"/>
              <a:round/>
            </a:ln>
          </p:spPr>
          <p:txBody>
            <a:bodyPr rtlCol="0" anchor="ctr"/>
            <a:lstStyle/>
            <a:p>
              <a:endParaRPr lang="en-US" dirty="0"/>
            </a:p>
          </p:txBody>
        </p:sp>
        <p:sp>
          <p:nvSpPr>
            <p:cNvPr id="632" name="Freeform: Shape 311"/>
            <p:cNvSpPr/>
            <p:nvPr/>
          </p:nvSpPr>
          <p:spPr>
            <a:xfrm>
              <a:off x="4522193" y="3480663"/>
              <a:ext cx="200682" cy="100498"/>
            </a:xfrm>
            <a:custGeom>
              <a:avLst/>
              <a:gdLst>
                <a:gd name="connsiteX0" fmla="*/ 200682 w 200682"/>
                <a:gd name="connsiteY0" fmla="*/ 100498 h 100498"/>
                <a:gd name="connsiteX1" fmla="*/ 100203 w 200682"/>
                <a:gd name="connsiteY1" fmla="*/ 0 h 100498"/>
                <a:gd name="connsiteX2" fmla="*/ 0 w 200682"/>
                <a:gd name="connsiteY2" fmla="*/ 100193 h 100498"/>
              </a:gdLst>
              <a:ahLst/>
              <a:cxnLst>
                <a:cxn ang="0">
                  <a:pos x="connsiteX0" y="connsiteY0"/>
                </a:cxn>
                <a:cxn ang="0">
                  <a:pos x="connsiteX1" y="connsiteY1"/>
                </a:cxn>
                <a:cxn ang="0">
                  <a:pos x="connsiteX2" y="connsiteY2"/>
                </a:cxn>
              </a:cxnLst>
              <a:rect l="l" t="t" r="r" b="b"/>
              <a:pathLst>
                <a:path w="200682" h="100498">
                  <a:moveTo>
                    <a:pt x="200682" y="100498"/>
                  </a:moveTo>
                  <a:lnTo>
                    <a:pt x="100203" y="0"/>
                  </a:lnTo>
                  <a:lnTo>
                    <a:pt x="0" y="100193"/>
                  </a:lnTo>
                </a:path>
              </a:pathLst>
            </a:custGeom>
            <a:noFill/>
            <a:ln w="9525" cap="rnd">
              <a:solidFill>
                <a:schemeClr val="accent1"/>
              </a:solidFill>
              <a:prstDash val="solid"/>
              <a:round/>
            </a:ln>
          </p:spPr>
          <p:txBody>
            <a:bodyPr rtlCol="0" anchor="ctr"/>
            <a:lstStyle/>
            <a:p>
              <a:endParaRPr lang="en-US" dirty="0"/>
            </a:p>
          </p:txBody>
        </p:sp>
        <p:sp>
          <p:nvSpPr>
            <p:cNvPr id="633" name="Freeform: Shape 312"/>
            <p:cNvSpPr/>
            <p:nvPr/>
          </p:nvSpPr>
          <p:spPr>
            <a:xfrm>
              <a:off x="4575686" y="3538299"/>
              <a:ext cx="93421" cy="235514"/>
            </a:xfrm>
            <a:custGeom>
              <a:avLst/>
              <a:gdLst>
                <a:gd name="connsiteX0" fmla="*/ 0 w 93421"/>
                <a:gd name="connsiteY0" fmla="*/ 235515 h 235514"/>
                <a:gd name="connsiteX1" fmla="*/ 93421 w 93421"/>
                <a:gd name="connsiteY1" fmla="*/ 235515 h 235514"/>
                <a:gd name="connsiteX2" fmla="*/ 93421 w 93421"/>
                <a:gd name="connsiteY2" fmla="*/ 46711 h 235514"/>
                <a:gd name="connsiteX3" fmla="*/ 46711 w 93421"/>
                <a:gd name="connsiteY3" fmla="*/ 0 h 235514"/>
                <a:gd name="connsiteX4" fmla="*/ 46711 w 93421"/>
                <a:gd name="connsiteY4" fmla="*/ 0 h 235514"/>
                <a:gd name="connsiteX5" fmla="*/ 0 w 93421"/>
                <a:gd name="connsiteY5" fmla="*/ 46711 h 235514"/>
                <a:gd name="connsiteX6" fmla="*/ 0 w 93421"/>
                <a:gd name="connsiteY6" fmla="*/ 235515 h 235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421" h="235514">
                  <a:moveTo>
                    <a:pt x="0" y="235515"/>
                  </a:moveTo>
                  <a:lnTo>
                    <a:pt x="93421" y="235515"/>
                  </a:lnTo>
                  <a:lnTo>
                    <a:pt x="93421" y="46711"/>
                  </a:lnTo>
                  <a:cubicBezTo>
                    <a:pt x="93421" y="20907"/>
                    <a:pt x="72514" y="0"/>
                    <a:pt x="46711" y="0"/>
                  </a:cubicBezTo>
                  <a:lnTo>
                    <a:pt x="46711" y="0"/>
                  </a:lnTo>
                  <a:cubicBezTo>
                    <a:pt x="20917" y="0"/>
                    <a:pt x="0" y="20907"/>
                    <a:pt x="0" y="46711"/>
                  </a:cubicBezTo>
                  <a:lnTo>
                    <a:pt x="0" y="235515"/>
                  </a:lnTo>
                  <a:close/>
                </a:path>
              </a:pathLst>
            </a:custGeom>
            <a:noFill/>
            <a:ln w="9525" cap="rnd">
              <a:solidFill>
                <a:schemeClr val="accent1"/>
              </a:solidFill>
              <a:prstDash val="solid"/>
              <a:round/>
            </a:ln>
          </p:spPr>
          <p:txBody>
            <a:bodyPr rtlCol="0" anchor="ctr"/>
            <a:lstStyle/>
            <a:p>
              <a:endParaRPr lang="en-US" dirty="0"/>
            </a:p>
          </p:txBody>
        </p:sp>
        <p:sp>
          <p:nvSpPr>
            <p:cNvPr id="634" name="Freeform: Shape 313"/>
            <p:cNvSpPr/>
            <p:nvPr/>
          </p:nvSpPr>
          <p:spPr>
            <a:xfrm>
              <a:off x="4287012" y="3480663"/>
              <a:ext cx="188147" cy="94078"/>
            </a:xfrm>
            <a:custGeom>
              <a:avLst/>
              <a:gdLst>
                <a:gd name="connsiteX0" fmla="*/ 188147 w 188147"/>
                <a:gd name="connsiteY0" fmla="*/ 94078 h 94078"/>
                <a:gd name="connsiteX1" fmla="*/ 94069 w 188147"/>
                <a:gd name="connsiteY1" fmla="*/ 0 h 94078"/>
                <a:gd name="connsiteX2" fmla="*/ 0 w 188147"/>
                <a:gd name="connsiteY2" fmla="*/ 94078 h 94078"/>
              </a:gdLst>
              <a:ahLst/>
              <a:cxnLst>
                <a:cxn ang="0">
                  <a:pos x="connsiteX0" y="connsiteY0"/>
                </a:cxn>
                <a:cxn ang="0">
                  <a:pos x="connsiteX1" y="connsiteY1"/>
                </a:cxn>
                <a:cxn ang="0">
                  <a:pos x="connsiteX2" y="connsiteY2"/>
                </a:cxn>
              </a:cxnLst>
              <a:rect l="l" t="t" r="r" b="b"/>
              <a:pathLst>
                <a:path w="188147" h="94078">
                  <a:moveTo>
                    <a:pt x="188147" y="94078"/>
                  </a:moveTo>
                  <a:lnTo>
                    <a:pt x="94069" y="0"/>
                  </a:lnTo>
                  <a:lnTo>
                    <a:pt x="0" y="94078"/>
                  </a:lnTo>
                </a:path>
              </a:pathLst>
            </a:custGeom>
            <a:noFill/>
            <a:ln w="9525" cap="rnd">
              <a:solidFill>
                <a:schemeClr val="accent1"/>
              </a:solidFill>
              <a:prstDash val="solid"/>
              <a:round/>
            </a:ln>
          </p:spPr>
          <p:txBody>
            <a:bodyPr rtlCol="0" anchor="ctr"/>
            <a:lstStyle/>
            <a:p>
              <a:endParaRPr lang="en-US" dirty="0"/>
            </a:p>
          </p:txBody>
        </p:sp>
        <p:sp>
          <p:nvSpPr>
            <p:cNvPr id="635" name="Freeform: Shape 314"/>
            <p:cNvSpPr/>
            <p:nvPr/>
          </p:nvSpPr>
          <p:spPr>
            <a:xfrm>
              <a:off x="4334370" y="3538299"/>
              <a:ext cx="93421" cy="235514"/>
            </a:xfrm>
            <a:custGeom>
              <a:avLst/>
              <a:gdLst>
                <a:gd name="connsiteX0" fmla="*/ 93421 w 93421"/>
                <a:gd name="connsiteY0" fmla="*/ 235515 h 235514"/>
                <a:gd name="connsiteX1" fmla="*/ 93421 w 93421"/>
                <a:gd name="connsiteY1" fmla="*/ 46711 h 235514"/>
                <a:gd name="connsiteX2" fmla="*/ 46711 w 93421"/>
                <a:gd name="connsiteY2" fmla="*/ 0 h 235514"/>
                <a:gd name="connsiteX3" fmla="*/ 46711 w 93421"/>
                <a:gd name="connsiteY3" fmla="*/ 0 h 235514"/>
                <a:gd name="connsiteX4" fmla="*/ 46711 w 93421"/>
                <a:gd name="connsiteY4" fmla="*/ 0 h 235514"/>
                <a:gd name="connsiteX5" fmla="*/ 0 w 93421"/>
                <a:gd name="connsiteY5" fmla="*/ 46711 h 235514"/>
                <a:gd name="connsiteX6" fmla="*/ 0 w 93421"/>
                <a:gd name="connsiteY6" fmla="*/ 235515 h 235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421" h="235514">
                  <a:moveTo>
                    <a:pt x="93421" y="235515"/>
                  </a:moveTo>
                  <a:lnTo>
                    <a:pt x="93421" y="46711"/>
                  </a:lnTo>
                  <a:cubicBezTo>
                    <a:pt x="93421" y="20907"/>
                    <a:pt x="72504" y="0"/>
                    <a:pt x="46711" y="0"/>
                  </a:cubicBezTo>
                  <a:lnTo>
                    <a:pt x="46711" y="0"/>
                  </a:lnTo>
                  <a:lnTo>
                    <a:pt x="46711" y="0"/>
                  </a:lnTo>
                  <a:cubicBezTo>
                    <a:pt x="20917" y="0"/>
                    <a:pt x="0" y="20907"/>
                    <a:pt x="0" y="46711"/>
                  </a:cubicBezTo>
                  <a:lnTo>
                    <a:pt x="0" y="235515"/>
                  </a:lnTo>
                </a:path>
              </a:pathLst>
            </a:custGeom>
            <a:noFill/>
            <a:ln w="9525" cap="rnd">
              <a:solidFill>
                <a:schemeClr val="accent1"/>
              </a:solidFill>
              <a:prstDash val="solid"/>
              <a:round/>
            </a:ln>
          </p:spPr>
          <p:txBody>
            <a:bodyPr rtlCol="0" anchor="ctr"/>
            <a:lstStyle/>
            <a:p>
              <a:endParaRPr lang="en-US" dirty="0"/>
            </a:p>
          </p:txBody>
        </p:sp>
        <p:grpSp>
          <p:nvGrpSpPr>
            <p:cNvPr id="636" name="Graphic 3"/>
            <p:cNvGrpSpPr/>
            <p:nvPr/>
          </p:nvGrpSpPr>
          <p:grpSpPr>
            <a:xfrm>
              <a:off x="4554864" y="3247644"/>
              <a:ext cx="135054" cy="129035"/>
              <a:chOff x="4554864" y="3247644"/>
              <a:chExt cx="135054" cy="129035"/>
            </a:xfrm>
            <a:noFill/>
          </p:grpSpPr>
          <p:sp>
            <p:nvSpPr>
              <p:cNvPr id="646" name="Freeform: Shape 316"/>
              <p:cNvSpPr/>
              <p:nvPr/>
            </p:nvSpPr>
            <p:spPr>
              <a:xfrm>
                <a:off x="4638732" y="3247644"/>
                <a:ext cx="51187" cy="129035"/>
              </a:xfrm>
              <a:custGeom>
                <a:avLst/>
                <a:gdLst>
                  <a:gd name="connsiteX0" fmla="*/ 0 w 51187"/>
                  <a:gd name="connsiteY0" fmla="*/ 129035 h 129035"/>
                  <a:gd name="connsiteX1" fmla="*/ 51187 w 51187"/>
                  <a:gd name="connsiteY1" fmla="*/ 129035 h 129035"/>
                  <a:gd name="connsiteX2" fmla="*/ 51187 w 51187"/>
                  <a:gd name="connsiteY2" fmla="*/ 25603 h 129035"/>
                  <a:gd name="connsiteX3" fmla="*/ 25594 w 51187"/>
                  <a:gd name="connsiteY3" fmla="*/ 0 h 129035"/>
                  <a:gd name="connsiteX4" fmla="*/ 25594 w 51187"/>
                  <a:gd name="connsiteY4" fmla="*/ 0 h 129035"/>
                  <a:gd name="connsiteX5" fmla="*/ 0 w 51187"/>
                  <a:gd name="connsiteY5" fmla="*/ 25603 h 129035"/>
                  <a:gd name="connsiteX6" fmla="*/ 0 w 51187"/>
                  <a:gd name="connsiteY6" fmla="*/ 129035 h 129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187" h="129035">
                    <a:moveTo>
                      <a:pt x="0" y="129035"/>
                    </a:moveTo>
                    <a:lnTo>
                      <a:pt x="51187" y="129035"/>
                    </a:lnTo>
                    <a:lnTo>
                      <a:pt x="51187" y="25603"/>
                    </a:lnTo>
                    <a:cubicBezTo>
                      <a:pt x="51187" y="11468"/>
                      <a:pt x="39729" y="0"/>
                      <a:pt x="25594" y="0"/>
                    </a:cubicBezTo>
                    <a:lnTo>
                      <a:pt x="25594" y="0"/>
                    </a:lnTo>
                    <a:cubicBezTo>
                      <a:pt x="11459" y="0"/>
                      <a:pt x="0" y="11458"/>
                      <a:pt x="0" y="25603"/>
                    </a:cubicBezTo>
                    <a:lnTo>
                      <a:pt x="0" y="129035"/>
                    </a:lnTo>
                    <a:close/>
                  </a:path>
                </a:pathLst>
              </a:custGeom>
              <a:noFill/>
              <a:ln w="9525" cap="rnd">
                <a:solidFill>
                  <a:schemeClr val="accent1"/>
                </a:solidFill>
                <a:prstDash val="solid"/>
                <a:round/>
              </a:ln>
            </p:spPr>
            <p:txBody>
              <a:bodyPr rtlCol="0" anchor="ctr"/>
              <a:lstStyle/>
              <a:p>
                <a:endParaRPr lang="en-US" dirty="0"/>
              </a:p>
            </p:txBody>
          </p:sp>
          <p:sp>
            <p:nvSpPr>
              <p:cNvPr id="647" name="Freeform: Shape 317"/>
              <p:cNvSpPr/>
              <p:nvPr/>
            </p:nvSpPr>
            <p:spPr>
              <a:xfrm>
                <a:off x="4554864" y="3247644"/>
                <a:ext cx="51187" cy="129035"/>
              </a:xfrm>
              <a:custGeom>
                <a:avLst/>
                <a:gdLst>
                  <a:gd name="connsiteX0" fmla="*/ 0 w 51187"/>
                  <a:gd name="connsiteY0" fmla="*/ 129035 h 129035"/>
                  <a:gd name="connsiteX1" fmla="*/ 51187 w 51187"/>
                  <a:gd name="connsiteY1" fmla="*/ 129035 h 129035"/>
                  <a:gd name="connsiteX2" fmla="*/ 51187 w 51187"/>
                  <a:gd name="connsiteY2" fmla="*/ 25603 h 129035"/>
                  <a:gd name="connsiteX3" fmla="*/ 25594 w 51187"/>
                  <a:gd name="connsiteY3" fmla="*/ 0 h 129035"/>
                  <a:gd name="connsiteX4" fmla="*/ 25594 w 51187"/>
                  <a:gd name="connsiteY4" fmla="*/ 0 h 129035"/>
                  <a:gd name="connsiteX5" fmla="*/ 0 w 51187"/>
                  <a:gd name="connsiteY5" fmla="*/ 25603 h 129035"/>
                  <a:gd name="connsiteX6" fmla="*/ 0 w 51187"/>
                  <a:gd name="connsiteY6" fmla="*/ 129035 h 129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187" h="129035">
                    <a:moveTo>
                      <a:pt x="0" y="129035"/>
                    </a:moveTo>
                    <a:lnTo>
                      <a:pt x="51187" y="129035"/>
                    </a:lnTo>
                    <a:lnTo>
                      <a:pt x="51187" y="25603"/>
                    </a:lnTo>
                    <a:cubicBezTo>
                      <a:pt x="51187" y="11468"/>
                      <a:pt x="39729" y="0"/>
                      <a:pt x="25594" y="0"/>
                    </a:cubicBezTo>
                    <a:lnTo>
                      <a:pt x="25594" y="0"/>
                    </a:lnTo>
                    <a:cubicBezTo>
                      <a:pt x="11459" y="0"/>
                      <a:pt x="0" y="11458"/>
                      <a:pt x="0" y="25603"/>
                    </a:cubicBezTo>
                    <a:lnTo>
                      <a:pt x="0" y="129035"/>
                    </a:lnTo>
                    <a:close/>
                  </a:path>
                </a:pathLst>
              </a:custGeom>
              <a:noFill/>
              <a:ln w="9525" cap="rnd">
                <a:solidFill>
                  <a:schemeClr val="accent1"/>
                </a:solidFill>
                <a:prstDash val="solid"/>
                <a:round/>
              </a:ln>
            </p:spPr>
            <p:txBody>
              <a:bodyPr rtlCol="0" anchor="ctr"/>
              <a:lstStyle/>
              <a:p>
                <a:endParaRPr lang="en-US" dirty="0"/>
              </a:p>
            </p:txBody>
          </p:sp>
        </p:grpSp>
        <p:sp>
          <p:nvSpPr>
            <p:cNvPr id="637" name="Freeform: Shape 318"/>
            <p:cNvSpPr/>
            <p:nvPr/>
          </p:nvSpPr>
          <p:spPr>
            <a:xfrm>
              <a:off x="4672345" y="2999641"/>
              <a:ext cx="49949" cy="129035"/>
            </a:xfrm>
            <a:custGeom>
              <a:avLst/>
              <a:gdLst>
                <a:gd name="connsiteX0" fmla="*/ 0 w 49949"/>
                <a:gd name="connsiteY0" fmla="*/ 129035 h 129035"/>
                <a:gd name="connsiteX1" fmla="*/ 49949 w 49949"/>
                <a:gd name="connsiteY1" fmla="*/ 129035 h 129035"/>
                <a:gd name="connsiteX2" fmla="*/ 49949 w 49949"/>
                <a:gd name="connsiteY2" fmla="*/ 25584 h 129035"/>
                <a:gd name="connsiteX3" fmla="*/ 24974 w 49949"/>
                <a:gd name="connsiteY3" fmla="*/ 0 h 129035"/>
                <a:gd name="connsiteX4" fmla="*/ 24974 w 49949"/>
                <a:gd name="connsiteY4" fmla="*/ 0 h 129035"/>
                <a:gd name="connsiteX5" fmla="*/ 0 w 49949"/>
                <a:gd name="connsiteY5" fmla="*/ 25584 h 129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49" h="129035">
                  <a:moveTo>
                    <a:pt x="0" y="129035"/>
                  </a:moveTo>
                  <a:lnTo>
                    <a:pt x="49949" y="129035"/>
                  </a:lnTo>
                  <a:lnTo>
                    <a:pt x="49949" y="25584"/>
                  </a:lnTo>
                  <a:lnTo>
                    <a:pt x="24974" y="0"/>
                  </a:lnTo>
                  <a:lnTo>
                    <a:pt x="24974" y="0"/>
                  </a:lnTo>
                  <a:lnTo>
                    <a:pt x="0" y="25584"/>
                  </a:lnTo>
                  <a:close/>
                </a:path>
              </a:pathLst>
            </a:custGeom>
            <a:noFill/>
            <a:ln w="9525" cap="rnd">
              <a:solidFill>
                <a:schemeClr val="accent1"/>
              </a:solidFill>
              <a:prstDash val="solid"/>
              <a:round/>
            </a:ln>
          </p:spPr>
          <p:txBody>
            <a:bodyPr rtlCol="0" anchor="ctr"/>
            <a:lstStyle/>
            <a:p>
              <a:endParaRPr lang="en-US" dirty="0"/>
            </a:p>
          </p:txBody>
        </p:sp>
        <p:sp>
          <p:nvSpPr>
            <p:cNvPr id="638" name="Freeform: Shape 319"/>
            <p:cNvSpPr/>
            <p:nvPr/>
          </p:nvSpPr>
          <p:spPr>
            <a:xfrm>
              <a:off x="4622396" y="2999641"/>
              <a:ext cx="49949" cy="129035"/>
            </a:xfrm>
            <a:custGeom>
              <a:avLst/>
              <a:gdLst>
                <a:gd name="connsiteX0" fmla="*/ 0 w 49949"/>
                <a:gd name="connsiteY0" fmla="*/ 129035 h 129035"/>
                <a:gd name="connsiteX1" fmla="*/ 49949 w 49949"/>
                <a:gd name="connsiteY1" fmla="*/ 129035 h 129035"/>
                <a:gd name="connsiteX2" fmla="*/ 49949 w 49949"/>
                <a:gd name="connsiteY2" fmla="*/ 25584 h 129035"/>
                <a:gd name="connsiteX3" fmla="*/ 24975 w 49949"/>
                <a:gd name="connsiteY3" fmla="*/ 0 h 129035"/>
                <a:gd name="connsiteX4" fmla="*/ 24975 w 49949"/>
                <a:gd name="connsiteY4" fmla="*/ 0 h 129035"/>
                <a:gd name="connsiteX5" fmla="*/ 0 w 49949"/>
                <a:gd name="connsiteY5" fmla="*/ 25584 h 129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49" h="129035">
                  <a:moveTo>
                    <a:pt x="0" y="129035"/>
                  </a:moveTo>
                  <a:lnTo>
                    <a:pt x="49949" y="129035"/>
                  </a:lnTo>
                  <a:lnTo>
                    <a:pt x="49949" y="25584"/>
                  </a:lnTo>
                  <a:lnTo>
                    <a:pt x="24975" y="0"/>
                  </a:lnTo>
                  <a:lnTo>
                    <a:pt x="24975" y="0"/>
                  </a:lnTo>
                  <a:lnTo>
                    <a:pt x="0" y="25584"/>
                  </a:lnTo>
                  <a:close/>
                </a:path>
              </a:pathLst>
            </a:custGeom>
            <a:noFill/>
            <a:ln w="9525" cap="rnd">
              <a:solidFill>
                <a:schemeClr val="accent1"/>
              </a:solidFill>
              <a:prstDash val="solid"/>
              <a:round/>
            </a:ln>
          </p:spPr>
          <p:txBody>
            <a:bodyPr rtlCol="0" anchor="ctr"/>
            <a:lstStyle/>
            <a:p>
              <a:endParaRPr lang="en-US" dirty="0"/>
            </a:p>
          </p:txBody>
        </p:sp>
        <p:sp>
          <p:nvSpPr>
            <p:cNvPr id="639" name="Freeform: Shape 320"/>
            <p:cNvSpPr/>
            <p:nvPr/>
          </p:nvSpPr>
          <p:spPr>
            <a:xfrm>
              <a:off x="4428124" y="2999641"/>
              <a:ext cx="47034" cy="129035"/>
            </a:xfrm>
            <a:custGeom>
              <a:avLst/>
              <a:gdLst>
                <a:gd name="connsiteX0" fmla="*/ 0 w 47034"/>
                <a:gd name="connsiteY0" fmla="*/ 75028 h 129035"/>
                <a:gd name="connsiteX1" fmla="*/ 47034 w 47034"/>
                <a:gd name="connsiteY1" fmla="*/ 129035 h 129035"/>
                <a:gd name="connsiteX2" fmla="*/ 47034 w 47034"/>
                <a:gd name="connsiteY2" fmla="*/ 25584 h 129035"/>
                <a:gd name="connsiteX3" fmla="*/ 23517 w 47034"/>
                <a:gd name="connsiteY3" fmla="*/ 0 h 129035"/>
                <a:gd name="connsiteX4" fmla="*/ 23517 w 47034"/>
                <a:gd name="connsiteY4" fmla="*/ 0 h 129035"/>
                <a:gd name="connsiteX5" fmla="*/ 0 w 47034"/>
                <a:gd name="connsiteY5" fmla="*/ 25584 h 129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034" h="129035">
                  <a:moveTo>
                    <a:pt x="0" y="75028"/>
                  </a:moveTo>
                  <a:lnTo>
                    <a:pt x="47034" y="129035"/>
                  </a:lnTo>
                  <a:lnTo>
                    <a:pt x="47034" y="25584"/>
                  </a:lnTo>
                  <a:lnTo>
                    <a:pt x="23517" y="0"/>
                  </a:lnTo>
                  <a:lnTo>
                    <a:pt x="23517" y="0"/>
                  </a:lnTo>
                  <a:lnTo>
                    <a:pt x="0" y="25584"/>
                  </a:lnTo>
                  <a:close/>
                </a:path>
              </a:pathLst>
            </a:custGeom>
            <a:noFill/>
            <a:ln w="9525" cap="rnd">
              <a:solidFill>
                <a:schemeClr val="accent1"/>
              </a:solidFill>
              <a:prstDash val="solid"/>
              <a:round/>
            </a:ln>
          </p:spPr>
          <p:txBody>
            <a:bodyPr rtlCol="0" anchor="ctr"/>
            <a:lstStyle/>
            <a:p>
              <a:endParaRPr lang="en-US" dirty="0"/>
            </a:p>
          </p:txBody>
        </p:sp>
        <p:sp>
          <p:nvSpPr>
            <p:cNvPr id="640" name="Freeform: Shape 321"/>
            <p:cNvSpPr/>
            <p:nvPr/>
          </p:nvSpPr>
          <p:spPr>
            <a:xfrm>
              <a:off x="4381080" y="2999641"/>
              <a:ext cx="47043" cy="75028"/>
            </a:xfrm>
            <a:custGeom>
              <a:avLst/>
              <a:gdLst>
                <a:gd name="connsiteX0" fmla="*/ 0 w 47043"/>
                <a:gd name="connsiteY0" fmla="*/ 21022 h 75028"/>
                <a:gd name="connsiteX1" fmla="*/ 47044 w 47043"/>
                <a:gd name="connsiteY1" fmla="*/ 75028 h 75028"/>
                <a:gd name="connsiteX2" fmla="*/ 47044 w 47043"/>
                <a:gd name="connsiteY2" fmla="*/ 25584 h 75028"/>
                <a:gd name="connsiteX3" fmla="*/ 23517 w 47043"/>
                <a:gd name="connsiteY3" fmla="*/ 0 h 75028"/>
                <a:gd name="connsiteX4" fmla="*/ 23517 w 47043"/>
                <a:gd name="connsiteY4" fmla="*/ 0 h 750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043" h="75028">
                  <a:moveTo>
                    <a:pt x="0" y="21022"/>
                  </a:moveTo>
                  <a:lnTo>
                    <a:pt x="47044" y="75028"/>
                  </a:lnTo>
                  <a:lnTo>
                    <a:pt x="47044" y="25584"/>
                  </a:lnTo>
                  <a:lnTo>
                    <a:pt x="23517" y="0"/>
                  </a:lnTo>
                  <a:lnTo>
                    <a:pt x="23517" y="0"/>
                  </a:lnTo>
                  <a:close/>
                </a:path>
              </a:pathLst>
            </a:custGeom>
            <a:noFill/>
            <a:ln w="9525" cap="rnd">
              <a:solidFill>
                <a:schemeClr val="accent1"/>
              </a:solidFill>
              <a:prstDash val="solid"/>
              <a:round/>
            </a:ln>
          </p:spPr>
          <p:txBody>
            <a:bodyPr rtlCol="0" anchor="ctr"/>
            <a:lstStyle/>
            <a:p>
              <a:endParaRPr lang="en-US" dirty="0"/>
            </a:p>
          </p:txBody>
        </p:sp>
        <p:sp>
          <p:nvSpPr>
            <p:cNvPr id="641" name="Freeform: Shape 322"/>
            <p:cNvSpPr/>
            <p:nvPr/>
          </p:nvSpPr>
          <p:spPr>
            <a:xfrm>
              <a:off x="4572438" y="2999641"/>
              <a:ext cx="49958" cy="129035"/>
            </a:xfrm>
            <a:custGeom>
              <a:avLst/>
              <a:gdLst>
                <a:gd name="connsiteX0" fmla="*/ 0 w 49958"/>
                <a:gd name="connsiteY0" fmla="*/ 129035 h 129035"/>
                <a:gd name="connsiteX1" fmla="*/ 49959 w 49958"/>
                <a:gd name="connsiteY1" fmla="*/ 129035 h 129035"/>
                <a:gd name="connsiteX2" fmla="*/ 49959 w 49958"/>
                <a:gd name="connsiteY2" fmla="*/ 25584 h 129035"/>
                <a:gd name="connsiteX3" fmla="*/ 24975 w 49958"/>
                <a:gd name="connsiteY3" fmla="*/ 0 h 129035"/>
                <a:gd name="connsiteX4" fmla="*/ 24975 w 49958"/>
                <a:gd name="connsiteY4" fmla="*/ 0 h 129035"/>
                <a:gd name="connsiteX5" fmla="*/ 0 w 49958"/>
                <a:gd name="connsiteY5" fmla="*/ 25584 h 129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58" h="129035">
                  <a:moveTo>
                    <a:pt x="0" y="129035"/>
                  </a:moveTo>
                  <a:lnTo>
                    <a:pt x="49959" y="129035"/>
                  </a:lnTo>
                  <a:lnTo>
                    <a:pt x="49959" y="25584"/>
                  </a:lnTo>
                  <a:lnTo>
                    <a:pt x="24975" y="0"/>
                  </a:lnTo>
                  <a:lnTo>
                    <a:pt x="24975" y="0"/>
                  </a:lnTo>
                  <a:lnTo>
                    <a:pt x="0" y="25584"/>
                  </a:lnTo>
                  <a:close/>
                </a:path>
              </a:pathLst>
            </a:custGeom>
            <a:noFill/>
            <a:ln w="9525" cap="rnd">
              <a:solidFill>
                <a:schemeClr val="accent1"/>
              </a:solidFill>
              <a:prstDash val="solid"/>
              <a:round/>
            </a:ln>
          </p:spPr>
          <p:txBody>
            <a:bodyPr rtlCol="0" anchor="ctr"/>
            <a:lstStyle/>
            <a:p>
              <a:endParaRPr lang="en-US" dirty="0"/>
            </a:p>
          </p:txBody>
        </p:sp>
        <p:sp>
          <p:nvSpPr>
            <p:cNvPr id="642" name="Freeform: Shape 323"/>
            <p:cNvSpPr/>
            <p:nvPr/>
          </p:nvSpPr>
          <p:spPr>
            <a:xfrm>
              <a:off x="4522489" y="2999641"/>
              <a:ext cx="49949" cy="129035"/>
            </a:xfrm>
            <a:custGeom>
              <a:avLst/>
              <a:gdLst>
                <a:gd name="connsiteX0" fmla="*/ 0 w 49949"/>
                <a:gd name="connsiteY0" fmla="*/ 129035 h 129035"/>
                <a:gd name="connsiteX1" fmla="*/ 49949 w 49949"/>
                <a:gd name="connsiteY1" fmla="*/ 129035 h 129035"/>
                <a:gd name="connsiteX2" fmla="*/ 49949 w 49949"/>
                <a:gd name="connsiteY2" fmla="*/ 25584 h 129035"/>
                <a:gd name="connsiteX3" fmla="*/ 24975 w 49949"/>
                <a:gd name="connsiteY3" fmla="*/ 0 h 129035"/>
                <a:gd name="connsiteX4" fmla="*/ 24975 w 49949"/>
                <a:gd name="connsiteY4" fmla="*/ 0 h 129035"/>
                <a:gd name="connsiteX5" fmla="*/ 0 w 49949"/>
                <a:gd name="connsiteY5" fmla="*/ 25584 h 129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49" h="129035">
                  <a:moveTo>
                    <a:pt x="0" y="129035"/>
                  </a:moveTo>
                  <a:lnTo>
                    <a:pt x="49949" y="129035"/>
                  </a:lnTo>
                  <a:lnTo>
                    <a:pt x="49949" y="25584"/>
                  </a:lnTo>
                  <a:lnTo>
                    <a:pt x="24975" y="0"/>
                  </a:lnTo>
                  <a:lnTo>
                    <a:pt x="24975" y="0"/>
                  </a:lnTo>
                  <a:lnTo>
                    <a:pt x="0" y="25584"/>
                  </a:lnTo>
                  <a:close/>
                </a:path>
              </a:pathLst>
            </a:custGeom>
            <a:noFill/>
            <a:ln w="9525" cap="rnd">
              <a:solidFill>
                <a:schemeClr val="accent1"/>
              </a:solidFill>
              <a:prstDash val="solid"/>
              <a:round/>
            </a:ln>
          </p:spPr>
          <p:txBody>
            <a:bodyPr rtlCol="0" anchor="ctr"/>
            <a:lstStyle/>
            <a:p>
              <a:endParaRPr lang="en-US" dirty="0"/>
            </a:p>
          </p:txBody>
        </p:sp>
        <p:sp>
          <p:nvSpPr>
            <p:cNvPr id="643" name="Freeform: Shape 324"/>
            <p:cNvSpPr/>
            <p:nvPr/>
          </p:nvSpPr>
          <p:spPr>
            <a:xfrm>
              <a:off x="4584458" y="3166976"/>
              <a:ext cx="76161" cy="76161"/>
            </a:xfrm>
            <a:custGeom>
              <a:avLst/>
              <a:gdLst>
                <a:gd name="connsiteX0" fmla="*/ 76162 w 76161"/>
                <a:gd name="connsiteY0" fmla="*/ 38081 h 76161"/>
                <a:gd name="connsiteX1" fmla="*/ 38081 w 76161"/>
                <a:gd name="connsiteY1" fmla="*/ 76162 h 76161"/>
                <a:gd name="connsiteX2" fmla="*/ 0 w 76161"/>
                <a:gd name="connsiteY2" fmla="*/ 38081 h 76161"/>
                <a:gd name="connsiteX3" fmla="*/ 38081 w 76161"/>
                <a:gd name="connsiteY3" fmla="*/ 0 h 76161"/>
                <a:gd name="connsiteX4" fmla="*/ 76162 w 76161"/>
                <a:gd name="connsiteY4" fmla="*/ 38081 h 761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161" h="76161">
                  <a:moveTo>
                    <a:pt x="76162" y="38081"/>
                  </a:moveTo>
                  <a:cubicBezTo>
                    <a:pt x="76162" y="59113"/>
                    <a:pt x="59113" y="76162"/>
                    <a:pt x="38081" y="76162"/>
                  </a:cubicBezTo>
                  <a:cubicBezTo>
                    <a:pt x="17049" y="76162"/>
                    <a:pt x="0" y="59113"/>
                    <a:pt x="0" y="38081"/>
                  </a:cubicBezTo>
                  <a:cubicBezTo>
                    <a:pt x="0" y="17049"/>
                    <a:pt x="17049" y="0"/>
                    <a:pt x="38081" y="0"/>
                  </a:cubicBezTo>
                  <a:cubicBezTo>
                    <a:pt x="59112" y="0"/>
                    <a:pt x="76162" y="17049"/>
                    <a:pt x="76162" y="38081"/>
                  </a:cubicBezTo>
                  <a:close/>
                </a:path>
              </a:pathLst>
            </a:custGeom>
            <a:noFill/>
            <a:ln w="9525" cap="rnd">
              <a:solidFill>
                <a:schemeClr val="accent1"/>
              </a:solidFill>
              <a:prstDash val="solid"/>
              <a:round/>
            </a:ln>
          </p:spPr>
          <p:txBody>
            <a:bodyPr rtlCol="0" anchor="ctr"/>
            <a:lstStyle/>
            <a:p>
              <a:endParaRPr lang="en-US" dirty="0"/>
            </a:p>
          </p:txBody>
        </p:sp>
        <p:sp>
          <p:nvSpPr>
            <p:cNvPr id="644" name="Freeform: Shape 325"/>
            <p:cNvSpPr/>
            <p:nvPr/>
          </p:nvSpPr>
          <p:spPr>
            <a:xfrm>
              <a:off x="4287012" y="3020663"/>
              <a:ext cx="188147" cy="108013"/>
            </a:xfrm>
            <a:custGeom>
              <a:avLst/>
              <a:gdLst>
                <a:gd name="connsiteX0" fmla="*/ 94069 w 188147"/>
                <a:gd name="connsiteY0" fmla="*/ 0 h 108013"/>
                <a:gd name="connsiteX1" fmla="*/ 188147 w 188147"/>
                <a:gd name="connsiteY1" fmla="*/ 108013 h 108013"/>
                <a:gd name="connsiteX2" fmla="*/ 94069 w 188147"/>
                <a:gd name="connsiteY2" fmla="*/ 108013 h 108013"/>
                <a:gd name="connsiteX3" fmla="*/ 0 w 188147"/>
                <a:gd name="connsiteY3" fmla="*/ 108013 h 108013"/>
                <a:gd name="connsiteX4" fmla="*/ 94069 w 188147"/>
                <a:gd name="connsiteY4" fmla="*/ 0 h 108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147" h="108013">
                  <a:moveTo>
                    <a:pt x="94069" y="0"/>
                  </a:moveTo>
                  <a:lnTo>
                    <a:pt x="188147" y="108013"/>
                  </a:lnTo>
                  <a:lnTo>
                    <a:pt x="94069" y="108013"/>
                  </a:lnTo>
                  <a:lnTo>
                    <a:pt x="0" y="108013"/>
                  </a:lnTo>
                  <a:lnTo>
                    <a:pt x="94069" y="0"/>
                  </a:lnTo>
                </a:path>
              </a:pathLst>
            </a:custGeom>
            <a:noFill/>
            <a:ln w="9525" cap="rnd">
              <a:solidFill>
                <a:schemeClr val="accent1"/>
              </a:solidFill>
              <a:prstDash val="solid"/>
              <a:round/>
            </a:ln>
          </p:spPr>
          <p:txBody>
            <a:bodyPr rtlCol="0" anchor="ctr"/>
            <a:lstStyle/>
            <a:p>
              <a:endParaRPr lang="en-US" dirty="0"/>
            </a:p>
          </p:txBody>
        </p:sp>
        <p:sp>
          <p:nvSpPr>
            <p:cNvPr id="645" name="Freeform: Shape 326"/>
            <p:cNvSpPr/>
            <p:nvPr/>
          </p:nvSpPr>
          <p:spPr>
            <a:xfrm>
              <a:off x="4287012" y="2958607"/>
              <a:ext cx="188147" cy="9525"/>
            </a:xfrm>
            <a:custGeom>
              <a:avLst/>
              <a:gdLst>
                <a:gd name="connsiteX0" fmla="*/ 188147 w 188147"/>
                <a:gd name="connsiteY0" fmla="*/ 0 h 9525"/>
                <a:gd name="connsiteX1" fmla="*/ 94069 w 188147"/>
                <a:gd name="connsiteY1" fmla="*/ 0 h 9525"/>
                <a:gd name="connsiteX2" fmla="*/ 0 w 188147"/>
                <a:gd name="connsiteY2" fmla="*/ 0 h 9525"/>
              </a:gdLst>
              <a:ahLst/>
              <a:cxnLst>
                <a:cxn ang="0">
                  <a:pos x="connsiteX0" y="connsiteY0"/>
                </a:cxn>
                <a:cxn ang="0">
                  <a:pos x="connsiteX1" y="connsiteY1"/>
                </a:cxn>
                <a:cxn ang="0">
                  <a:pos x="connsiteX2" y="connsiteY2"/>
                </a:cxn>
              </a:cxnLst>
              <a:rect l="l" t="t" r="r" b="b"/>
              <a:pathLst>
                <a:path w="188147" h="9525">
                  <a:moveTo>
                    <a:pt x="188147" y="0"/>
                  </a:moveTo>
                  <a:lnTo>
                    <a:pt x="94069" y="0"/>
                  </a:lnTo>
                  <a:lnTo>
                    <a:pt x="0" y="0"/>
                  </a:lnTo>
                </a:path>
              </a:pathLst>
            </a:custGeom>
            <a:noFill/>
            <a:ln w="9525" cap="rnd">
              <a:solidFill>
                <a:schemeClr val="accent1"/>
              </a:solidFill>
              <a:prstDash val="solid"/>
              <a:round/>
            </a:ln>
          </p:spPr>
          <p:txBody>
            <a:bodyPr rtlCol="0" anchor="ctr"/>
            <a:lstStyle/>
            <a:p>
              <a:endParaRPr lang="en-US" dirty="0"/>
            </a:p>
          </p:txBody>
        </p:sp>
      </p:grpSp>
      <p:grpSp>
        <p:nvGrpSpPr>
          <p:cNvPr id="398" name="Group 397"/>
          <p:cNvGrpSpPr/>
          <p:nvPr/>
        </p:nvGrpSpPr>
        <p:grpSpPr>
          <a:xfrm>
            <a:off x="1372354" y="351692"/>
            <a:ext cx="3173700" cy="3624979"/>
            <a:chOff x="2676090" y="1327913"/>
            <a:chExt cx="2296670" cy="2623242"/>
          </a:xfrm>
        </p:grpSpPr>
        <p:sp>
          <p:nvSpPr>
            <p:cNvPr id="497" name="Freeform: Shape 45"/>
            <p:cNvSpPr/>
            <p:nvPr/>
          </p:nvSpPr>
          <p:spPr>
            <a:xfrm>
              <a:off x="4896671" y="3930759"/>
              <a:ext cx="76089" cy="18886"/>
            </a:xfrm>
            <a:custGeom>
              <a:avLst/>
              <a:gdLst>
                <a:gd name="connsiteX0" fmla="*/ 38376 w 38376"/>
                <a:gd name="connsiteY0" fmla="*/ 0 h 9525"/>
                <a:gd name="connsiteX1" fmla="*/ 0 w 38376"/>
                <a:gd name="connsiteY1" fmla="*/ 0 h 9525"/>
              </a:gdLst>
              <a:ahLst/>
              <a:cxnLst>
                <a:cxn ang="0">
                  <a:pos x="connsiteX0" y="connsiteY0"/>
                </a:cxn>
                <a:cxn ang="0">
                  <a:pos x="connsiteX1" y="connsiteY1"/>
                </a:cxn>
              </a:cxnLst>
              <a:rect l="l" t="t" r="r" b="b"/>
              <a:pathLst>
                <a:path w="38376" h="9525">
                  <a:moveTo>
                    <a:pt x="38376" y="0"/>
                  </a:moveTo>
                  <a:lnTo>
                    <a:pt x="0" y="0"/>
                  </a:lnTo>
                </a:path>
              </a:pathLst>
            </a:custGeom>
            <a:ln w="9525" cap="rnd">
              <a:solidFill>
                <a:schemeClr val="accent1"/>
              </a:solidFill>
              <a:prstDash val="solid"/>
              <a:round/>
            </a:ln>
          </p:spPr>
          <p:txBody>
            <a:bodyPr rtlCol="0" anchor="ctr"/>
            <a:lstStyle/>
            <a:p>
              <a:endParaRPr lang="en-US" dirty="0"/>
            </a:p>
          </p:txBody>
        </p:sp>
        <p:grpSp>
          <p:nvGrpSpPr>
            <p:cNvPr id="498" name="Graphic 3"/>
            <p:cNvGrpSpPr/>
            <p:nvPr/>
          </p:nvGrpSpPr>
          <p:grpSpPr>
            <a:xfrm>
              <a:off x="3316876" y="1327913"/>
              <a:ext cx="1216663" cy="2602846"/>
              <a:chOff x="5999397" y="2460297"/>
              <a:chExt cx="613629" cy="1312755"/>
            </a:xfrm>
            <a:noFill/>
          </p:grpSpPr>
          <p:grpSp>
            <p:nvGrpSpPr>
              <p:cNvPr id="500" name="Graphic 3"/>
              <p:cNvGrpSpPr/>
              <p:nvPr/>
            </p:nvGrpSpPr>
            <p:grpSpPr>
              <a:xfrm>
                <a:off x="5999397" y="2460297"/>
                <a:ext cx="613629" cy="1312754"/>
                <a:chOff x="5999397" y="2460297"/>
                <a:chExt cx="613629" cy="1312754"/>
              </a:xfrm>
              <a:noFill/>
            </p:grpSpPr>
            <p:sp>
              <p:nvSpPr>
                <p:cNvPr id="562" name="Freeform: Shape 49"/>
                <p:cNvSpPr/>
                <p:nvPr/>
              </p:nvSpPr>
              <p:spPr>
                <a:xfrm>
                  <a:off x="6239208" y="3358515"/>
                  <a:ext cx="134016" cy="136940"/>
                </a:xfrm>
                <a:custGeom>
                  <a:avLst/>
                  <a:gdLst>
                    <a:gd name="connsiteX0" fmla="*/ 67008 w 134016"/>
                    <a:gd name="connsiteY0" fmla="*/ 0 h 136940"/>
                    <a:gd name="connsiteX1" fmla="*/ 29975 w 134016"/>
                    <a:gd name="connsiteY1" fmla="*/ 0 h 136940"/>
                    <a:gd name="connsiteX2" fmla="*/ 0 w 134016"/>
                    <a:gd name="connsiteY2" fmla="*/ 136941 h 136940"/>
                    <a:gd name="connsiteX3" fmla="*/ 67008 w 134016"/>
                    <a:gd name="connsiteY3" fmla="*/ 136941 h 136940"/>
                    <a:gd name="connsiteX4" fmla="*/ 134017 w 134016"/>
                    <a:gd name="connsiteY4" fmla="*/ 136941 h 136940"/>
                    <a:gd name="connsiteX5" fmla="*/ 104051 w 134016"/>
                    <a:gd name="connsiteY5" fmla="*/ 0 h 136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016" h="136940">
                      <a:moveTo>
                        <a:pt x="67008" y="0"/>
                      </a:moveTo>
                      <a:lnTo>
                        <a:pt x="29975" y="0"/>
                      </a:lnTo>
                      <a:lnTo>
                        <a:pt x="0" y="136941"/>
                      </a:lnTo>
                      <a:lnTo>
                        <a:pt x="67008" y="136941"/>
                      </a:lnTo>
                      <a:lnTo>
                        <a:pt x="134017" y="136941"/>
                      </a:lnTo>
                      <a:lnTo>
                        <a:pt x="104051" y="0"/>
                      </a:lnTo>
                      <a:close/>
                    </a:path>
                  </a:pathLst>
                </a:custGeom>
                <a:noFill/>
                <a:ln w="9525" cap="rnd">
                  <a:solidFill>
                    <a:schemeClr val="accent1"/>
                  </a:solidFill>
                  <a:prstDash val="solid"/>
                  <a:round/>
                </a:ln>
              </p:spPr>
              <p:txBody>
                <a:bodyPr rtlCol="0" anchor="ctr"/>
                <a:lstStyle/>
                <a:p>
                  <a:endParaRPr lang="en-US" dirty="0"/>
                </a:p>
              </p:txBody>
            </p:sp>
            <p:sp>
              <p:nvSpPr>
                <p:cNvPr id="563" name="Freeform: Shape 50"/>
                <p:cNvSpPr/>
                <p:nvPr/>
              </p:nvSpPr>
              <p:spPr>
                <a:xfrm>
                  <a:off x="6208118" y="3283477"/>
                  <a:ext cx="196215" cy="36204"/>
                </a:xfrm>
                <a:custGeom>
                  <a:avLst/>
                  <a:gdLst>
                    <a:gd name="connsiteX0" fmla="*/ 196215 w 196215"/>
                    <a:gd name="connsiteY0" fmla="*/ 36204 h 36204"/>
                    <a:gd name="connsiteX1" fmla="*/ 196215 w 196215"/>
                    <a:gd name="connsiteY1" fmla="*/ 0 h 36204"/>
                    <a:gd name="connsiteX2" fmla="*/ 98098 w 196215"/>
                    <a:gd name="connsiteY2" fmla="*/ 0 h 36204"/>
                    <a:gd name="connsiteX3" fmla="*/ 0 w 196215"/>
                    <a:gd name="connsiteY3" fmla="*/ 0 h 36204"/>
                    <a:gd name="connsiteX4" fmla="*/ 0 w 196215"/>
                    <a:gd name="connsiteY4" fmla="*/ 36204 h 36204"/>
                    <a:gd name="connsiteX5" fmla="*/ 98098 w 196215"/>
                    <a:gd name="connsiteY5" fmla="*/ 36204 h 36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6215" h="36204">
                      <a:moveTo>
                        <a:pt x="196215" y="36204"/>
                      </a:moveTo>
                      <a:lnTo>
                        <a:pt x="196215" y="0"/>
                      </a:lnTo>
                      <a:lnTo>
                        <a:pt x="98098" y="0"/>
                      </a:lnTo>
                      <a:lnTo>
                        <a:pt x="0" y="0"/>
                      </a:lnTo>
                      <a:lnTo>
                        <a:pt x="0" y="36204"/>
                      </a:lnTo>
                      <a:lnTo>
                        <a:pt x="98098" y="36204"/>
                      </a:lnTo>
                      <a:close/>
                    </a:path>
                  </a:pathLst>
                </a:custGeom>
                <a:noFill/>
                <a:ln w="9525" cap="rnd">
                  <a:solidFill>
                    <a:schemeClr val="accent1"/>
                  </a:solidFill>
                  <a:prstDash val="solid"/>
                  <a:round/>
                </a:ln>
              </p:spPr>
              <p:txBody>
                <a:bodyPr rtlCol="0" anchor="ctr"/>
                <a:lstStyle/>
                <a:p>
                  <a:endParaRPr lang="en-US" dirty="0"/>
                </a:p>
              </p:txBody>
            </p:sp>
            <p:sp>
              <p:nvSpPr>
                <p:cNvPr id="564" name="Freeform: Shape 51"/>
                <p:cNvSpPr/>
                <p:nvPr/>
              </p:nvSpPr>
              <p:spPr>
                <a:xfrm>
                  <a:off x="6198031" y="3266674"/>
                  <a:ext cx="216379" cy="16802"/>
                </a:xfrm>
                <a:custGeom>
                  <a:avLst/>
                  <a:gdLst>
                    <a:gd name="connsiteX0" fmla="*/ 206302 w 216379"/>
                    <a:gd name="connsiteY0" fmla="*/ 16802 h 16802"/>
                    <a:gd name="connsiteX1" fmla="*/ 216379 w 216379"/>
                    <a:gd name="connsiteY1" fmla="*/ 16802 h 16802"/>
                    <a:gd name="connsiteX2" fmla="*/ 216379 w 216379"/>
                    <a:gd name="connsiteY2" fmla="*/ 0 h 16802"/>
                    <a:gd name="connsiteX3" fmla="*/ 206302 w 216379"/>
                    <a:gd name="connsiteY3" fmla="*/ 0 h 16802"/>
                    <a:gd name="connsiteX4" fmla="*/ 108185 w 216379"/>
                    <a:gd name="connsiteY4" fmla="*/ 0 h 16802"/>
                    <a:gd name="connsiteX5" fmla="*/ 10087 w 216379"/>
                    <a:gd name="connsiteY5" fmla="*/ 0 h 16802"/>
                    <a:gd name="connsiteX6" fmla="*/ 0 w 216379"/>
                    <a:gd name="connsiteY6" fmla="*/ 0 h 16802"/>
                    <a:gd name="connsiteX7" fmla="*/ 0 w 216379"/>
                    <a:gd name="connsiteY7" fmla="*/ 16802 h 16802"/>
                    <a:gd name="connsiteX8" fmla="*/ 10087 w 216379"/>
                    <a:gd name="connsiteY8" fmla="*/ 16802 h 16802"/>
                    <a:gd name="connsiteX9" fmla="*/ 108185 w 216379"/>
                    <a:gd name="connsiteY9" fmla="*/ 16802 h 16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6379" h="16802">
                      <a:moveTo>
                        <a:pt x="206302" y="16802"/>
                      </a:moveTo>
                      <a:lnTo>
                        <a:pt x="216379" y="16802"/>
                      </a:lnTo>
                      <a:lnTo>
                        <a:pt x="216379" y="0"/>
                      </a:lnTo>
                      <a:lnTo>
                        <a:pt x="206302" y="0"/>
                      </a:lnTo>
                      <a:lnTo>
                        <a:pt x="108185" y="0"/>
                      </a:lnTo>
                      <a:lnTo>
                        <a:pt x="10087" y="0"/>
                      </a:lnTo>
                      <a:lnTo>
                        <a:pt x="0" y="0"/>
                      </a:lnTo>
                      <a:lnTo>
                        <a:pt x="0" y="16802"/>
                      </a:lnTo>
                      <a:lnTo>
                        <a:pt x="10087" y="16802"/>
                      </a:lnTo>
                      <a:lnTo>
                        <a:pt x="108185" y="16802"/>
                      </a:lnTo>
                      <a:close/>
                    </a:path>
                  </a:pathLst>
                </a:custGeom>
                <a:noFill/>
                <a:ln w="9525" cap="rnd">
                  <a:solidFill>
                    <a:schemeClr val="accent1"/>
                  </a:solidFill>
                  <a:prstDash val="solid"/>
                  <a:round/>
                </a:ln>
              </p:spPr>
              <p:txBody>
                <a:bodyPr rtlCol="0" anchor="ctr"/>
                <a:lstStyle/>
                <a:p>
                  <a:endParaRPr lang="en-US" dirty="0"/>
                </a:p>
              </p:txBody>
            </p:sp>
            <p:sp>
              <p:nvSpPr>
                <p:cNvPr id="565" name="Freeform: Shape 52"/>
                <p:cNvSpPr/>
                <p:nvPr/>
              </p:nvSpPr>
              <p:spPr>
                <a:xfrm>
                  <a:off x="6119993" y="3513848"/>
                  <a:ext cx="372456" cy="48367"/>
                </a:xfrm>
                <a:custGeom>
                  <a:avLst/>
                  <a:gdLst>
                    <a:gd name="connsiteX0" fmla="*/ 372456 w 372456"/>
                    <a:gd name="connsiteY0" fmla="*/ 48368 h 48367"/>
                    <a:gd name="connsiteX1" fmla="*/ 372456 w 372456"/>
                    <a:gd name="connsiteY1" fmla="*/ 0 h 48367"/>
                    <a:gd name="connsiteX2" fmla="*/ 186223 w 372456"/>
                    <a:gd name="connsiteY2" fmla="*/ 0 h 48367"/>
                    <a:gd name="connsiteX3" fmla="*/ 0 w 372456"/>
                    <a:gd name="connsiteY3" fmla="*/ 0 h 48367"/>
                    <a:gd name="connsiteX4" fmla="*/ 0 w 372456"/>
                    <a:gd name="connsiteY4" fmla="*/ 48368 h 48367"/>
                    <a:gd name="connsiteX5" fmla="*/ 186223 w 372456"/>
                    <a:gd name="connsiteY5" fmla="*/ 48368 h 48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2456" h="48367">
                      <a:moveTo>
                        <a:pt x="372456" y="48368"/>
                      </a:moveTo>
                      <a:lnTo>
                        <a:pt x="372456" y="0"/>
                      </a:lnTo>
                      <a:lnTo>
                        <a:pt x="186223" y="0"/>
                      </a:lnTo>
                      <a:lnTo>
                        <a:pt x="0" y="0"/>
                      </a:lnTo>
                      <a:lnTo>
                        <a:pt x="0" y="48368"/>
                      </a:lnTo>
                      <a:lnTo>
                        <a:pt x="186223" y="48368"/>
                      </a:lnTo>
                      <a:close/>
                    </a:path>
                  </a:pathLst>
                </a:custGeom>
                <a:noFill/>
                <a:ln w="9525" cap="rnd">
                  <a:solidFill>
                    <a:schemeClr val="accent1"/>
                  </a:solidFill>
                  <a:prstDash val="solid"/>
                  <a:round/>
                </a:ln>
              </p:spPr>
              <p:txBody>
                <a:bodyPr rtlCol="0" anchor="ctr"/>
                <a:lstStyle/>
                <a:p>
                  <a:endParaRPr lang="en-US" dirty="0"/>
                </a:p>
              </p:txBody>
            </p:sp>
            <p:sp>
              <p:nvSpPr>
                <p:cNvPr id="566" name="Freeform: Shape 53"/>
                <p:cNvSpPr/>
                <p:nvPr/>
              </p:nvSpPr>
              <p:spPr>
                <a:xfrm>
                  <a:off x="6111811" y="3495455"/>
                  <a:ext cx="388810" cy="18392"/>
                </a:xfrm>
                <a:custGeom>
                  <a:avLst/>
                  <a:gdLst>
                    <a:gd name="connsiteX0" fmla="*/ 380638 w 388810"/>
                    <a:gd name="connsiteY0" fmla="*/ 18393 h 18392"/>
                    <a:gd name="connsiteX1" fmla="*/ 388811 w 388810"/>
                    <a:gd name="connsiteY1" fmla="*/ 18393 h 18392"/>
                    <a:gd name="connsiteX2" fmla="*/ 388811 w 388810"/>
                    <a:gd name="connsiteY2" fmla="*/ 0 h 18392"/>
                    <a:gd name="connsiteX3" fmla="*/ 364979 w 388810"/>
                    <a:gd name="connsiteY3" fmla="*/ 0 h 18392"/>
                    <a:gd name="connsiteX4" fmla="*/ 261414 w 388810"/>
                    <a:gd name="connsiteY4" fmla="*/ 0 h 18392"/>
                    <a:gd name="connsiteX5" fmla="*/ 194405 w 388810"/>
                    <a:gd name="connsiteY5" fmla="*/ 0 h 18392"/>
                    <a:gd name="connsiteX6" fmla="*/ 127397 w 388810"/>
                    <a:gd name="connsiteY6" fmla="*/ 0 h 18392"/>
                    <a:gd name="connsiteX7" fmla="*/ 23841 w 388810"/>
                    <a:gd name="connsiteY7" fmla="*/ 0 h 18392"/>
                    <a:gd name="connsiteX8" fmla="*/ 0 w 388810"/>
                    <a:gd name="connsiteY8" fmla="*/ 0 h 18392"/>
                    <a:gd name="connsiteX9" fmla="*/ 0 w 388810"/>
                    <a:gd name="connsiteY9" fmla="*/ 18393 h 18392"/>
                    <a:gd name="connsiteX10" fmla="*/ 8182 w 388810"/>
                    <a:gd name="connsiteY10" fmla="*/ 18393 h 18392"/>
                    <a:gd name="connsiteX11" fmla="*/ 194405 w 388810"/>
                    <a:gd name="connsiteY11" fmla="*/ 18393 h 18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8810" h="18392">
                      <a:moveTo>
                        <a:pt x="380638" y="18393"/>
                      </a:moveTo>
                      <a:lnTo>
                        <a:pt x="388811" y="18393"/>
                      </a:lnTo>
                      <a:lnTo>
                        <a:pt x="388811" y="0"/>
                      </a:lnTo>
                      <a:lnTo>
                        <a:pt x="364979" y="0"/>
                      </a:lnTo>
                      <a:lnTo>
                        <a:pt x="261414" y="0"/>
                      </a:lnTo>
                      <a:lnTo>
                        <a:pt x="194405" y="0"/>
                      </a:lnTo>
                      <a:lnTo>
                        <a:pt x="127397" y="0"/>
                      </a:lnTo>
                      <a:lnTo>
                        <a:pt x="23841" y="0"/>
                      </a:lnTo>
                      <a:lnTo>
                        <a:pt x="0" y="0"/>
                      </a:lnTo>
                      <a:lnTo>
                        <a:pt x="0" y="18393"/>
                      </a:lnTo>
                      <a:lnTo>
                        <a:pt x="8182" y="18393"/>
                      </a:lnTo>
                      <a:lnTo>
                        <a:pt x="194405" y="18393"/>
                      </a:lnTo>
                      <a:close/>
                    </a:path>
                  </a:pathLst>
                </a:custGeom>
                <a:noFill/>
                <a:ln w="9525" cap="rnd">
                  <a:solidFill>
                    <a:schemeClr val="accent1"/>
                  </a:solidFill>
                  <a:prstDash val="solid"/>
                  <a:round/>
                </a:ln>
              </p:spPr>
              <p:txBody>
                <a:bodyPr rtlCol="0" anchor="ctr"/>
                <a:lstStyle/>
                <a:p>
                  <a:endParaRPr lang="en-US" dirty="0"/>
                </a:p>
              </p:txBody>
            </p:sp>
            <p:sp>
              <p:nvSpPr>
                <p:cNvPr id="567" name="Freeform: Shape 54"/>
                <p:cNvSpPr/>
                <p:nvPr/>
              </p:nvSpPr>
              <p:spPr>
                <a:xfrm>
                  <a:off x="6154702" y="3319681"/>
                  <a:ext cx="303037" cy="175774"/>
                </a:xfrm>
                <a:custGeom>
                  <a:avLst/>
                  <a:gdLst>
                    <a:gd name="connsiteX0" fmla="*/ 114481 w 303037"/>
                    <a:gd name="connsiteY0" fmla="*/ 38834 h 175774"/>
                    <a:gd name="connsiteX1" fmla="*/ 188557 w 303037"/>
                    <a:gd name="connsiteY1" fmla="*/ 38834 h 175774"/>
                    <a:gd name="connsiteX2" fmla="*/ 218523 w 303037"/>
                    <a:gd name="connsiteY2" fmla="*/ 175774 h 175774"/>
                    <a:gd name="connsiteX3" fmla="*/ 303038 w 303037"/>
                    <a:gd name="connsiteY3" fmla="*/ 175774 h 175774"/>
                    <a:gd name="connsiteX4" fmla="*/ 249631 w 303037"/>
                    <a:gd name="connsiteY4" fmla="*/ 0 h 175774"/>
                    <a:gd name="connsiteX5" fmla="*/ 151514 w 303037"/>
                    <a:gd name="connsiteY5" fmla="*/ 0 h 175774"/>
                    <a:gd name="connsiteX6" fmla="*/ 53416 w 303037"/>
                    <a:gd name="connsiteY6" fmla="*/ 0 h 175774"/>
                    <a:gd name="connsiteX7" fmla="*/ 0 w 303037"/>
                    <a:gd name="connsiteY7" fmla="*/ 175774 h 175774"/>
                    <a:gd name="connsiteX8" fmla="*/ 84506 w 303037"/>
                    <a:gd name="connsiteY8" fmla="*/ 175774 h 175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037" h="175774">
                      <a:moveTo>
                        <a:pt x="114481" y="38834"/>
                      </a:moveTo>
                      <a:lnTo>
                        <a:pt x="188557" y="38834"/>
                      </a:lnTo>
                      <a:lnTo>
                        <a:pt x="218523" y="175774"/>
                      </a:lnTo>
                      <a:lnTo>
                        <a:pt x="303038" y="175774"/>
                      </a:lnTo>
                      <a:lnTo>
                        <a:pt x="249631" y="0"/>
                      </a:lnTo>
                      <a:lnTo>
                        <a:pt x="151514" y="0"/>
                      </a:lnTo>
                      <a:lnTo>
                        <a:pt x="53416" y="0"/>
                      </a:lnTo>
                      <a:lnTo>
                        <a:pt x="0" y="175774"/>
                      </a:lnTo>
                      <a:lnTo>
                        <a:pt x="84506" y="175774"/>
                      </a:lnTo>
                      <a:close/>
                    </a:path>
                  </a:pathLst>
                </a:custGeom>
                <a:noFill/>
                <a:ln w="9525" cap="rnd">
                  <a:solidFill>
                    <a:schemeClr val="accent1"/>
                  </a:solidFill>
                  <a:prstDash val="solid"/>
                  <a:round/>
                </a:ln>
              </p:spPr>
              <p:txBody>
                <a:bodyPr rtlCol="0" anchor="ctr"/>
                <a:lstStyle/>
                <a:p>
                  <a:endParaRPr lang="en-US" dirty="0"/>
                </a:p>
              </p:txBody>
            </p:sp>
            <p:sp>
              <p:nvSpPr>
                <p:cNvPr id="568" name="Freeform: Shape 55"/>
                <p:cNvSpPr/>
                <p:nvPr/>
              </p:nvSpPr>
              <p:spPr>
                <a:xfrm>
                  <a:off x="5999397" y="3562216"/>
                  <a:ext cx="613629" cy="210835"/>
                </a:xfrm>
                <a:custGeom>
                  <a:avLst/>
                  <a:gdLst>
                    <a:gd name="connsiteX0" fmla="*/ 613629 w 613629"/>
                    <a:gd name="connsiteY0" fmla="*/ 210836 h 210835"/>
                    <a:gd name="connsiteX1" fmla="*/ 493052 w 613629"/>
                    <a:gd name="connsiteY1" fmla="*/ 0 h 210835"/>
                    <a:gd name="connsiteX2" fmla="*/ 306819 w 613629"/>
                    <a:gd name="connsiteY2" fmla="*/ 0 h 210835"/>
                    <a:gd name="connsiteX3" fmla="*/ 120596 w 613629"/>
                    <a:gd name="connsiteY3" fmla="*/ 0 h 210835"/>
                    <a:gd name="connsiteX4" fmla="*/ 0 w 613629"/>
                    <a:gd name="connsiteY4" fmla="*/ 210836 h 2108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3629" h="210835">
                      <a:moveTo>
                        <a:pt x="613629" y="210836"/>
                      </a:moveTo>
                      <a:lnTo>
                        <a:pt x="493052" y="0"/>
                      </a:lnTo>
                      <a:lnTo>
                        <a:pt x="306819" y="0"/>
                      </a:lnTo>
                      <a:lnTo>
                        <a:pt x="120596" y="0"/>
                      </a:lnTo>
                      <a:lnTo>
                        <a:pt x="0" y="210836"/>
                      </a:lnTo>
                    </a:path>
                  </a:pathLst>
                </a:custGeom>
                <a:noFill/>
                <a:ln w="9525" cap="rnd">
                  <a:solidFill>
                    <a:schemeClr val="accent1"/>
                  </a:solidFill>
                  <a:prstDash val="solid"/>
                  <a:round/>
                </a:ln>
              </p:spPr>
              <p:txBody>
                <a:bodyPr rtlCol="0" anchor="ctr"/>
                <a:lstStyle/>
                <a:p>
                  <a:endParaRPr lang="en-US" dirty="0"/>
                </a:p>
              </p:txBody>
            </p:sp>
            <p:sp>
              <p:nvSpPr>
                <p:cNvPr id="569" name="Freeform: Shape 56"/>
                <p:cNvSpPr/>
                <p:nvPr/>
              </p:nvSpPr>
              <p:spPr>
                <a:xfrm>
                  <a:off x="6135652" y="3613642"/>
                  <a:ext cx="341128" cy="159410"/>
                </a:xfrm>
                <a:custGeom>
                  <a:avLst/>
                  <a:gdLst>
                    <a:gd name="connsiteX0" fmla="*/ 0 w 341128"/>
                    <a:gd name="connsiteY0" fmla="*/ 159410 h 159410"/>
                    <a:gd name="connsiteX1" fmla="*/ 170564 w 341128"/>
                    <a:gd name="connsiteY1" fmla="*/ 0 h 159410"/>
                    <a:gd name="connsiteX2" fmla="*/ 341128 w 341128"/>
                    <a:gd name="connsiteY2" fmla="*/ 159410 h 159410"/>
                  </a:gdLst>
                  <a:ahLst/>
                  <a:cxnLst>
                    <a:cxn ang="0">
                      <a:pos x="connsiteX0" y="connsiteY0"/>
                    </a:cxn>
                    <a:cxn ang="0">
                      <a:pos x="connsiteX1" y="connsiteY1"/>
                    </a:cxn>
                    <a:cxn ang="0">
                      <a:pos x="connsiteX2" y="connsiteY2"/>
                    </a:cxn>
                  </a:cxnLst>
                  <a:rect l="l" t="t" r="r" b="b"/>
                  <a:pathLst>
                    <a:path w="341128" h="159410">
                      <a:moveTo>
                        <a:pt x="0" y="159410"/>
                      </a:moveTo>
                      <a:cubicBezTo>
                        <a:pt x="0" y="5115"/>
                        <a:pt x="170564" y="0"/>
                        <a:pt x="170564" y="0"/>
                      </a:cubicBezTo>
                      <a:cubicBezTo>
                        <a:pt x="170564" y="0"/>
                        <a:pt x="341128" y="5115"/>
                        <a:pt x="341128" y="159410"/>
                      </a:cubicBezTo>
                    </a:path>
                  </a:pathLst>
                </a:custGeom>
                <a:noFill/>
                <a:ln w="9525" cap="rnd">
                  <a:solidFill>
                    <a:schemeClr val="accent1"/>
                  </a:solidFill>
                  <a:prstDash val="solid"/>
                  <a:round/>
                </a:ln>
              </p:spPr>
              <p:txBody>
                <a:bodyPr rtlCol="0" anchor="ctr"/>
                <a:lstStyle/>
                <a:p>
                  <a:endParaRPr lang="en-US" dirty="0"/>
                </a:p>
              </p:txBody>
            </p:sp>
            <p:sp>
              <p:nvSpPr>
                <p:cNvPr id="570" name="Freeform: Shape 57"/>
                <p:cNvSpPr/>
                <p:nvPr/>
              </p:nvSpPr>
              <p:spPr>
                <a:xfrm>
                  <a:off x="6208109" y="2670762"/>
                  <a:ext cx="196224" cy="595912"/>
                </a:xfrm>
                <a:custGeom>
                  <a:avLst/>
                  <a:gdLst>
                    <a:gd name="connsiteX0" fmla="*/ 196225 w 196224"/>
                    <a:gd name="connsiteY0" fmla="*/ 595912 h 595912"/>
                    <a:gd name="connsiteX1" fmla="*/ 125616 w 196224"/>
                    <a:gd name="connsiteY1" fmla="*/ 0 h 595912"/>
                    <a:gd name="connsiteX2" fmla="*/ 114433 w 196224"/>
                    <a:gd name="connsiteY2" fmla="*/ 3277 h 595912"/>
                    <a:gd name="connsiteX3" fmla="*/ 98108 w 196224"/>
                    <a:gd name="connsiteY3" fmla="*/ 3277 h 595912"/>
                    <a:gd name="connsiteX4" fmla="*/ 81782 w 196224"/>
                    <a:gd name="connsiteY4" fmla="*/ 3277 h 595912"/>
                    <a:gd name="connsiteX5" fmla="*/ 70599 w 196224"/>
                    <a:gd name="connsiteY5" fmla="*/ 0 h 595912"/>
                    <a:gd name="connsiteX6" fmla="*/ 0 w 196224"/>
                    <a:gd name="connsiteY6" fmla="*/ 595912 h 595912"/>
                    <a:gd name="connsiteX7" fmla="*/ 98108 w 196224"/>
                    <a:gd name="connsiteY7" fmla="*/ 595912 h 595912"/>
                    <a:gd name="connsiteX8" fmla="*/ 196225 w 196224"/>
                    <a:gd name="connsiteY8" fmla="*/ 595912 h 595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6224" h="595912">
                      <a:moveTo>
                        <a:pt x="196225" y="595912"/>
                      </a:moveTo>
                      <a:cubicBezTo>
                        <a:pt x="128664" y="565756"/>
                        <a:pt x="125673" y="13059"/>
                        <a:pt x="125616" y="0"/>
                      </a:cubicBezTo>
                      <a:cubicBezTo>
                        <a:pt x="122368" y="2048"/>
                        <a:pt x="118558" y="3277"/>
                        <a:pt x="114433" y="3277"/>
                      </a:cubicBezTo>
                      <a:lnTo>
                        <a:pt x="98108" y="3277"/>
                      </a:lnTo>
                      <a:lnTo>
                        <a:pt x="81782" y="3277"/>
                      </a:lnTo>
                      <a:cubicBezTo>
                        <a:pt x="77657" y="3277"/>
                        <a:pt x="73848" y="2048"/>
                        <a:pt x="70599" y="0"/>
                      </a:cubicBezTo>
                      <a:cubicBezTo>
                        <a:pt x="70542" y="13021"/>
                        <a:pt x="67561" y="565747"/>
                        <a:pt x="0" y="595912"/>
                      </a:cubicBezTo>
                      <a:lnTo>
                        <a:pt x="98108" y="595912"/>
                      </a:lnTo>
                      <a:lnTo>
                        <a:pt x="196225" y="595912"/>
                      </a:lnTo>
                      <a:close/>
                    </a:path>
                  </a:pathLst>
                </a:custGeom>
                <a:noFill/>
                <a:ln w="9525" cap="rnd">
                  <a:solidFill>
                    <a:schemeClr val="accent1"/>
                  </a:solidFill>
                  <a:prstDash val="solid"/>
                  <a:round/>
                </a:ln>
              </p:spPr>
              <p:txBody>
                <a:bodyPr rtlCol="0" anchor="ctr"/>
                <a:lstStyle/>
                <a:p>
                  <a:endParaRPr lang="en-US" dirty="0"/>
                </a:p>
              </p:txBody>
            </p:sp>
            <p:sp>
              <p:nvSpPr>
                <p:cNvPr id="571" name="Freeform: Shape 58"/>
                <p:cNvSpPr/>
                <p:nvPr/>
              </p:nvSpPr>
              <p:spPr>
                <a:xfrm>
                  <a:off x="6268850" y="2594971"/>
                  <a:ext cx="74733" cy="29032"/>
                </a:xfrm>
                <a:custGeom>
                  <a:avLst/>
                  <a:gdLst>
                    <a:gd name="connsiteX0" fmla="*/ 74733 w 74733"/>
                    <a:gd name="connsiteY0" fmla="*/ 29032 h 29032"/>
                    <a:gd name="connsiteX1" fmla="*/ 74733 w 74733"/>
                    <a:gd name="connsiteY1" fmla="*/ 21041 h 29032"/>
                    <a:gd name="connsiteX2" fmla="*/ 55369 w 74733"/>
                    <a:gd name="connsiteY2" fmla="*/ 171 h 29032"/>
                    <a:gd name="connsiteX3" fmla="*/ 37367 w 74733"/>
                    <a:gd name="connsiteY3" fmla="*/ 0 h 29032"/>
                    <a:gd name="connsiteX4" fmla="*/ 19374 w 74733"/>
                    <a:gd name="connsiteY4" fmla="*/ 171 h 29032"/>
                    <a:gd name="connsiteX5" fmla="*/ 0 w 74733"/>
                    <a:gd name="connsiteY5" fmla="*/ 21041 h 29032"/>
                    <a:gd name="connsiteX6" fmla="*/ 0 w 74733"/>
                    <a:gd name="connsiteY6" fmla="*/ 29032 h 29032"/>
                    <a:gd name="connsiteX7" fmla="*/ 37367 w 74733"/>
                    <a:gd name="connsiteY7" fmla="*/ 29032 h 29032"/>
                    <a:gd name="connsiteX8" fmla="*/ 74733 w 74733"/>
                    <a:gd name="connsiteY8" fmla="*/ 29032 h 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733" h="29032">
                      <a:moveTo>
                        <a:pt x="74733" y="29032"/>
                      </a:moveTo>
                      <a:lnTo>
                        <a:pt x="74733" y="21041"/>
                      </a:lnTo>
                      <a:cubicBezTo>
                        <a:pt x="74733" y="10001"/>
                        <a:pt x="66189" y="1029"/>
                        <a:pt x="55369" y="171"/>
                      </a:cubicBezTo>
                      <a:lnTo>
                        <a:pt x="37367" y="0"/>
                      </a:lnTo>
                      <a:lnTo>
                        <a:pt x="19374" y="171"/>
                      </a:lnTo>
                      <a:cubicBezTo>
                        <a:pt x="8544" y="1038"/>
                        <a:pt x="0" y="10001"/>
                        <a:pt x="0" y="21041"/>
                      </a:cubicBezTo>
                      <a:lnTo>
                        <a:pt x="0" y="29032"/>
                      </a:lnTo>
                      <a:lnTo>
                        <a:pt x="37367" y="29032"/>
                      </a:lnTo>
                      <a:lnTo>
                        <a:pt x="74733" y="29032"/>
                      </a:lnTo>
                      <a:close/>
                    </a:path>
                  </a:pathLst>
                </a:custGeom>
                <a:noFill/>
                <a:ln w="9525" cap="rnd">
                  <a:solidFill>
                    <a:schemeClr val="accent1"/>
                  </a:solidFill>
                  <a:prstDash val="solid"/>
                  <a:round/>
                </a:ln>
              </p:spPr>
              <p:txBody>
                <a:bodyPr rtlCol="0" anchor="ctr"/>
                <a:lstStyle/>
                <a:p>
                  <a:endParaRPr lang="en-US" dirty="0"/>
                </a:p>
              </p:txBody>
            </p:sp>
            <p:sp>
              <p:nvSpPr>
                <p:cNvPr id="572" name="Freeform: Shape 59"/>
                <p:cNvSpPr/>
                <p:nvPr/>
              </p:nvSpPr>
              <p:spPr>
                <a:xfrm>
                  <a:off x="6268850" y="2645006"/>
                  <a:ext cx="74733" cy="29041"/>
                </a:xfrm>
                <a:custGeom>
                  <a:avLst/>
                  <a:gdLst>
                    <a:gd name="connsiteX0" fmla="*/ 37367 w 74733"/>
                    <a:gd name="connsiteY0" fmla="*/ 29042 h 29041"/>
                    <a:gd name="connsiteX1" fmla="*/ 53692 w 74733"/>
                    <a:gd name="connsiteY1" fmla="*/ 29042 h 29041"/>
                    <a:gd name="connsiteX2" fmla="*/ 64875 w 74733"/>
                    <a:gd name="connsiteY2" fmla="*/ 25765 h 29041"/>
                    <a:gd name="connsiteX3" fmla="*/ 74733 w 74733"/>
                    <a:gd name="connsiteY3" fmla="*/ 8001 h 29041"/>
                    <a:gd name="connsiteX4" fmla="*/ 74733 w 74733"/>
                    <a:gd name="connsiteY4" fmla="*/ 0 h 29041"/>
                    <a:gd name="connsiteX5" fmla="*/ 37367 w 74733"/>
                    <a:gd name="connsiteY5" fmla="*/ 0 h 29041"/>
                    <a:gd name="connsiteX6" fmla="*/ 0 w 74733"/>
                    <a:gd name="connsiteY6" fmla="*/ 0 h 29041"/>
                    <a:gd name="connsiteX7" fmla="*/ 0 w 74733"/>
                    <a:gd name="connsiteY7" fmla="*/ 8001 h 29041"/>
                    <a:gd name="connsiteX8" fmla="*/ 9858 w 74733"/>
                    <a:gd name="connsiteY8" fmla="*/ 25765 h 29041"/>
                    <a:gd name="connsiteX9" fmla="*/ 21041 w 74733"/>
                    <a:gd name="connsiteY9" fmla="*/ 29042 h 29041"/>
                    <a:gd name="connsiteX10" fmla="*/ 37367 w 74733"/>
                    <a:gd name="connsiteY10" fmla="*/ 29042 h 29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733" h="29041">
                      <a:moveTo>
                        <a:pt x="37367" y="29042"/>
                      </a:moveTo>
                      <a:lnTo>
                        <a:pt x="53692" y="29042"/>
                      </a:lnTo>
                      <a:cubicBezTo>
                        <a:pt x="57817" y="29042"/>
                        <a:pt x="61627" y="27813"/>
                        <a:pt x="64875" y="25765"/>
                      </a:cubicBezTo>
                      <a:cubicBezTo>
                        <a:pt x="70780" y="22031"/>
                        <a:pt x="74733" y="15497"/>
                        <a:pt x="74733" y="8001"/>
                      </a:cubicBezTo>
                      <a:lnTo>
                        <a:pt x="74733" y="0"/>
                      </a:lnTo>
                      <a:lnTo>
                        <a:pt x="37367" y="0"/>
                      </a:lnTo>
                      <a:lnTo>
                        <a:pt x="0" y="0"/>
                      </a:lnTo>
                      <a:lnTo>
                        <a:pt x="0" y="8001"/>
                      </a:lnTo>
                      <a:cubicBezTo>
                        <a:pt x="0" y="15497"/>
                        <a:pt x="3953" y="22031"/>
                        <a:pt x="9858" y="25765"/>
                      </a:cubicBezTo>
                      <a:cubicBezTo>
                        <a:pt x="13106" y="27813"/>
                        <a:pt x="16916" y="29042"/>
                        <a:pt x="21041" y="29042"/>
                      </a:cubicBezTo>
                      <a:lnTo>
                        <a:pt x="37367" y="29042"/>
                      </a:lnTo>
                      <a:close/>
                    </a:path>
                  </a:pathLst>
                </a:custGeom>
                <a:noFill/>
                <a:ln w="9525" cap="rnd">
                  <a:solidFill>
                    <a:schemeClr val="accent1"/>
                  </a:solidFill>
                  <a:prstDash val="solid"/>
                  <a:round/>
                </a:ln>
              </p:spPr>
              <p:txBody>
                <a:bodyPr rtlCol="0" anchor="ctr"/>
                <a:lstStyle/>
                <a:p>
                  <a:endParaRPr lang="en-US" dirty="0"/>
                </a:p>
              </p:txBody>
            </p:sp>
            <p:sp>
              <p:nvSpPr>
                <p:cNvPr id="573" name="Freeform: Shape 60"/>
                <p:cNvSpPr/>
                <p:nvPr/>
              </p:nvSpPr>
              <p:spPr>
                <a:xfrm>
                  <a:off x="6264144" y="2624004"/>
                  <a:ext cx="84143" cy="21002"/>
                </a:xfrm>
                <a:custGeom>
                  <a:avLst/>
                  <a:gdLst>
                    <a:gd name="connsiteX0" fmla="*/ 79438 w 84143"/>
                    <a:gd name="connsiteY0" fmla="*/ 21003 h 21002"/>
                    <a:gd name="connsiteX1" fmla="*/ 84144 w 84143"/>
                    <a:gd name="connsiteY1" fmla="*/ 21003 h 21002"/>
                    <a:gd name="connsiteX2" fmla="*/ 84144 w 84143"/>
                    <a:gd name="connsiteY2" fmla="*/ 0 h 21002"/>
                    <a:gd name="connsiteX3" fmla="*/ 79438 w 84143"/>
                    <a:gd name="connsiteY3" fmla="*/ 0 h 21002"/>
                    <a:gd name="connsiteX4" fmla="*/ 42072 w 84143"/>
                    <a:gd name="connsiteY4" fmla="*/ 0 h 21002"/>
                    <a:gd name="connsiteX5" fmla="*/ 4705 w 84143"/>
                    <a:gd name="connsiteY5" fmla="*/ 0 h 21002"/>
                    <a:gd name="connsiteX6" fmla="*/ 0 w 84143"/>
                    <a:gd name="connsiteY6" fmla="*/ 0 h 21002"/>
                    <a:gd name="connsiteX7" fmla="*/ 0 w 84143"/>
                    <a:gd name="connsiteY7" fmla="*/ 21003 h 21002"/>
                    <a:gd name="connsiteX8" fmla="*/ 4705 w 84143"/>
                    <a:gd name="connsiteY8" fmla="*/ 21003 h 21002"/>
                    <a:gd name="connsiteX9" fmla="*/ 42072 w 84143"/>
                    <a:gd name="connsiteY9" fmla="*/ 21003 h 2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143" h="21002">
                      <a:moveTo>
                        <a:pt x="79438" y="21003"/>
                      </a:moveTo>
                      <a:lnTo>
                        <a:pt x="84144" y="21003"/>
                      </a:lnTo>
                      <a:lnTo>
                        <a:pt x="84144" y="0"/>
                      </a:lnTo>
                      <a:lnTo>
                        <a:pt x="79438" y="0"/>
                      </a:lnTo>
                      <a:lnTo>
                        <a:pt x="42072" y="0"/>
                      </a:lnTo>
                      <a:lnTo>
                        <a:pt x="4705" y="0"/>
                      </a:lnTo>
                      <a:lnTo>
                        <a:pt x="0" y="0"/>
                      </a:lnTo>
                      <a:lnTo>
                        <a:pt x="0" y="21003"/>
                      </a:lnTo>
                      <a:lnTo>
                        <a:pt x="4705" y="21003"/>
                      </a:lnTo>
                      <a:lnTo>
                        <a:pt x="42072" y="21003"/>
                      </a:lnTo>
                      <a:close/>
                    </a:path>
                  </a:pathLst>
                </a:custGeom>
                <a:noFill/>
                <a:ln w="9525" cap="rnd">
                  <a:solidFill>
                    <a:schemeClr val="accent1"/>
                  </a:solidFill>
                  <a:prstDash val="solid"/>
                  <a:round/>
                </a:ln>
              </p:spPr>
              <p:txBody>
                <a:bodyPr rtlCol="0" anchor="ctr"/>
                <a:lstStyle/>
                <a:p>
                  <a:endParaRPr lang="en-US" dirty="0"/>
                </a:p>
              </p:txBody>
            </p:sp>
            <p:sp>
              <p:nvSpPr>
                <p:cNvPr id="574" name="Freeform: Shape 61"/>
                <p:cNvSpPr/>
                <p:nvPr/>
              </p:nvSpPr>
              <p:spPr>
                <a:xfrm>
                  <a:off x="6287538" y="2460297"/>
                  <a:ext cx="37357" cy="134854"/>
                </a:xfrm>
                <a:custGeom>
                  <a:avLst/>
                  <a:gdLst>
                    <a:gd name="connsiteX0" fmla="*/ 36681 w 37357"/>
                    <a:gd name="connsiteY0" fmla="*/ 134845 h 134854"/>
                    <a:gd name="connsiteX1" fmla="*/ 37357 w 37357"/>
                    <a:gd name="connsiteY1" fmla="*/ 134855 h 134854"/>
                    <a:gd name="connsiteX2" fmla="*/ 18679 w 37357"/>
                    <a:gd name="connsiteY2" fmla="*/ 0 h 134854"/>
                    <a:gd name="connsiteX3" fmla="*/ 0 w 37357"/>
                    <a:gd name="connsiteY3" fmla="*/ 134855 h 134854"/>
                    <a:gd name="connsiteX4" fmla="*/ 686 w 37357"/>
                    <a:gd name="connsiteY4" fmla="*/ 134845 h 134854"/>
                    <a:gd name="connsiteX5" fmla="*/ 18679 w 37357"/>
                    <a:gd name="connsiteY5" fmla="*/ 134674 h 134854"/>
                    <a:gd name="connsiteX6" fmla="*/ 36681 w 37357"/>
                    <a:gd name="connsiteY6" fmla="*/ 134845 h 134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357" h="134854">
                      <a:moveTo>
                        <a:pt x="36681" y="134845"/>
                      </a:moveTo>
                      <a:lnTo>
                        <a:pt x="37357" y="134855"/>
                      </a:lnTo>
                      <a:cubicBezTo>
                        <a:pt x="23574" y="121063"/>
                        <a:pt x="18679" y="0"/>
                        <a:pt x="18679" y="0"/>
                      </a:cubicBezTo>
                      <a:cubicBezTo>
                        <a:pt x="18679" y="0"/>
                        <a:pt x="13783" y="121063"/>
                        <a:pt x="0" y="134855"/>
                      </a:cubicBezTo>
                      <a:lnTo>
                        <a:pt x="686" y="134845"/>
                      </a:lnTo>
                      <a:lnTo>
                        <a:pt x="18679" y="134674"/>
                      </a:lnTo>
                      <a:lnTo>
                        <a:pt x="36681" y="134845"/>
                      </a:lnTo>
                      <a:close/>
                    </a:path>
                  </a:pathLst>
                </a:custGeom>
                <a:noFill/>
                <a:ln w="9525" cap="rnd">
                  <a:solidFill>
                    <a:schemeClr val="accent1"/>
                  </a:solidFill>
                  <a:prstDash val="solid"/>
                  <a:round/>
                </a:ln>
              </p:spPr>
              <p:txBody>
                <a:bodyPr rtlCol="0" anchor="ctr"/>
                <a:lstStyle/>
                <a:p>
                  <a:endParaRPr lang="en-US" dirty="0"/>
                </a:p>
              </p:txBody>
            </p:sp>
          </p:grpSp>
          <p:sp>
            <p:nvSpPr>
              <p:cNvPr id="501" name="Freeform: Shape 62"/>
              <p:cNvSpPr/>
              <p:nvPr/>
            </p:nvSpPr>
            <p:spPr>
              <a:xfrm>
                <a:off x="6119993" y="3562216"/>
                <a:ext cx="186223" cy="65560"/>
              </a:xfrm>
              <a:custGeom>
                <a:avLst/>
                <a:gdLst>
                  <a:gd name="connsiteX0" fmla="*/ 186223 w 186223"/>
                  <a:gd name="connsiteY0" fmla="*/ 0 h 65560"/>
                  <a:gd name="connsiteX1" fmla="*/ 163944 w 186223"/>
                  <a:gd name="connsiteY1" fmla="*/ 53902 h 65560"/>
                  <a:gd name="connsiteX2" fmla="*/ 137608 w 186223"/>
                  <a:gd name="connsiteY2" fmla="*/ 0 h 65560"/>
                  <a:gd name="connsiteX3" fmla="*/ 119215 w 186223"/>
                  <a:gd name="connsiteY3" fmla="*/ 65561 h 65560"/>
                  <a:gd name="connsiteX4" fmla="*/ 92688 w 186223"/>
                  <a:gd name="connsiteY4" fmla="*/ 0 h 65560"/>
                  <a:gd name="connsiteX5" fmla="*/ 60331 w 186223"/>
                  <a:gd name="connsiteY5" fmla="*/ 65561 h 65560"/>
                  <a:gd name="connsiteX6" fmla="*/ 39186 w 186223"/>
                  <a:gd name="connsiteY6" fmla="*/ 0 h 65560"/>
                  <a:gd name="connsiteX7" fmla="*/ 6820 w 186223"/>
                  <a:gd name="connsiteY7" fmla="*/ 65561 h 65560"/>
                  <a:gd name="connsiteX8" fmla="*/ 0 w 186223"/>
                  <a:gd name="connsiteY8" fmla="*/ 0 h 65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223" h="65560">
                    <a:moveTo>
                      <a:pt x="186223" y="0"/>
                    </a:moveTo>
                    <a:lnTo>
                      <a:pt x="163944" y="53902"/>
                    </a:lnTo>
                    <a:lnTo>
                      <a:pt x="137608" y="0"/>
                    </a:lnTo>
                    <a:lnTo>
                      <a:pt x="119215" y="65561"/>
                    </a:lnTo>
                    <a:lnTo>
                      <a:pt x="92688" y="0"/>
                    </a:lnTo>
                    <a:lnTo>
                      <a:pt x="60331" y="65561"/>
                    </a:lnTo>
                    <a:lnTo>
                      <a:pt x="39186" y="0"/>
                    </a:lnTo>
                    <a:lnTo>
                      <a:pt x="6820" y="65561"/>
                    </a:lnTo>
                    <a:lnTo>
                      <a:pt x="0" y="0"/>
                    </a:lnTo>
                  </a:path>
                </a:pathLst>
              </a:custGeom>
              <a:noFill/>
              <a:ln w="9525" cap="rnd">
                <a:solidFill>
                  <a:schemeClr val="accent1"/>
                </a:solidFill>
                <a:prstDash val="solid"/>
                <a:round/>
              </a:ln>
            </p:spPr>
            <p:txBody>
              <a:bodyPr rtlCol="0" anchor="ctr"/>
              <a:lstStyle/>
              <a:p>
                <a:endParaRPr lang="en-US" dirty="0"/>
              </a:p>
            </p:txBody>
          </p:sp>
          <p:sp>
            <p:nvSpPr>
              <p:cNvPr id="502" name="Freeform: Shape 63"/>
              <p:cNvSpPr/>
              <p:nvPr/>
            </p:nvSpPr>
            <p:spPr>
              <a:xfrm>
                <a:off x="6082493" y="3627777"/>
                <a:ext cx="156714" cy="9525"/>
              </a:xfrm>
              <a:custGeom>
                <a:avLst/>
                <a:gdLst>
                  <a:gd name="connsiteX0" fmla="*/ 0 w 156714"/>
                  <a:gd name="connsiteY0" fmla="*/ 0 h 9525"/>
                  <a:gd name="connsiteX1" fmla="*/ 156715 w 156714"/>
                  <a:gd name="connsiteY1" fmla="*/ 0 h 9525"/>
                </a:gdLst>
                <a:ahLst/>
                <a:cxnLst>
                  <a:cxn ang="0">
                    <a:pos x="connsiteX0" y="connsiteY0"/>
                  </a:cxn>
                  <a:cxn ang="0">
                    <a:pos x="connsiteX1" y="connsiteY1"/>
                  </a:cxn>
                </a:cxnLst>
                <a:rect l="l" t="t" r="r" b="b"/>
                <a:pathLst>
                  <a:path w="156714" h="9525">
                    <a:moveTo>
                      <a:pt x="0" y="0"/>
                    </a:moveTo>
                    <a:lnTo>
                      <a:pt x="156715" y="0"/>
                    </a:lnTo>
                  </a:path>
                </a:pathLst>
              </a:custGeom>
              <a:ln w="9525" cap="rnd">
                <a:solidFill>
                  <a:schemeClr val="accent1"/>
                </a:solidFill>
                <a:prstDash val="solid"/>
                <a:round/>
              </a:ln>
            </p:spPr>
            <p:txBody>
              <a:bodyPr rtlCol="0" anchor="ctr"/>
              <a:lstStyle/>
              <a:p>
                <a:endParaRPr lang="en-US" dirty="0"/>
              </a:p>
            </p:txBody>
          </p:sp>
          <p:sp>
            <p:nvSpPr>
              <p:cNvPr id="503" name="Freeform: Shape 64"/>
              <p:cNvSpPr/>
              <p:nvPr/>
            </p:nvSpPr>
            <p:spPr>
              <a:xfrm>
                <a:off x="6073349" y="3643760"/>
                <a:ext cx="132330" cy="9525"/>
              </a:xfrm>
              <a:custGeom>
                <a:avLst/>
                <a:gdLst>
                  <a:gd name="connsiteX0" fmla="*/ 0 w 132330"/>
                  <a:gd name="connsiteY0" fmla="*/ 0 h 9525"/>
                  <a:gd name="connsiteX1" fmla="*/ 132331 w 132330"/>
                  <a:gd name="connsiteY1" fmla="*/ 0 h 9525"/>
                </a:gdLst>
                <a:ahLst/>
                <a:cxnLst>
                  <a:cxn ang="0">
                    <a:pos x="connsiteX0" y="connsiteY0"/>
                  </a:cxn>
                  <a:cxn ang="0">
                    <a:pos x="connsiteX1" y="connsiteY1"/>
                  </a:cxn>
                </a:cxnLst>
                <a:rect l="l" t="t" r="r" b="b"/>
                <a:pathLst>
                  <a:path w="132330" h="9525">
                    <a:moveTo>
                      <a:pt x="0" y="0"/>
                    </a:moveTo>
                    <a:lnTo>
                      <a:pt x="132331" y="0"/>
                    </a:lnTo>
                  </a:path>
                </a:pathLst>
              </a:custGeom>
              <a:ln w="9525" cap="rnd">
                <a:solidFill>
                  <a:schemeClr val="accent1"/>
                </a:solidFill>
                <a:prstDash val="solid"/>
                <a:round/>
              </a:ln>
            </p:spPr>
            <p:txBody>
              <a:bodyPr rtlCol="0" anchor="ctr"/>
              <a:lstStyle/>
              <a:p>
                <a:endParaRPr lang="en-US" dirty="0"/>
              </a:p>
            </p:txBody>
          </p:sp>
          <p:sp>
            <p:nvSpPr>
              <p:cNvPr id="504" name="Freeform: Shape 65"/>
              <p:cNvSpPr/>
              <p:nvPr/>
            </p:nvSpPr>
            <p:spPr>
              <a:xfrm>
                <a:off x="6044993" y="3643760"/>
                <a:ext cx="139198" cy="49596"/>
              </a:xfrm>
              <a:custGeom>
                <a:avLst/>
                <a:gdLst>
                  <a:gd name="connsiteX0" fmla="*/ 139198 w 139198"/>
                  <a:gd name="connsiteY0" fmla="*/ 15535 h 49596"/>
                  <a:gd name="connsiteX1" fmla="*/ 130702 w 139198"/>
                  <a:gd name="connsiteY1" fmla="*/ 0 h 49596"/>
                  <a:gd name="connsiteX2" fmla="*/ 81162 w 139198"/>
                  <a:gd name="connsiteY2" fmla="*/ 49597 h 49596"/>
                  <a:gd name="connsiteX3" fmla="*/ 60017 w 139198"/>
                  <a:gd name="connsiteY3" fmla="*/ 0 h 49596"/>
                  <a:gd name="connsiteX4" fmla="*/ 0 w 139198"/>
                  <a:gd name="connsiteY4" fmla="*/ 49597 h 49596"/>
                  <a:gd name="connsiteX5" fmla="*/ 110623 w 139198"/>
                  <a:gd name="connsiteY5" fmla="*/ 49597 h 49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198" h="49596">
                    <a:moveTo>
                      <a:pt x="139198" y="15535"/>
                    </a:moveTo>
                    <a:lnTo>
                      <a:pt x="130702" y="0"/>
                    </a:lnTo>
                    <a:lnTo>
                      <a:pt x="81162" y="49597"/>
                    </a:lnTo>
                    <a:lnTo>
                      <a:pt x="60017" y="0"/>
                    </a:lnTo>
                    <a:lnTo>
                      <a:pt x="0" y="49597"/>
                    </a:lnTo>
                    <a:lnTo>
                      <a:pt x="110623" y="49597"/>
                    </a:lnTo>
                  </a:path>
                </a:pathLst>
              </a:custGeom>
              <a:noFill/>
              <a:ln w="9525" cap="rnd">
                <a:solidFill>
                  <a:schemeClr val="accent1"/>
                </a:solidFill>
                <a:prstDash val="solid"/>
                <a:round/>
              </a:ln>
            </p:spPr>
            <p:txBody>
              <a:bodyPr rtlCol="0" anchor="ctr"/>
              <a:lstStyle/>
              <a:p>
                <a:endParaRPr lang="en-US" dirty="0"/>
              </a:p>
            </p:txBody>
          </p:sp>
          <p:sp>
            <p:nvSpPr>
              <p:cNvPr id="505" name="Freeform: Shape 66"/>
              <p:cNvSpPr/>
              <p:nvPr/>
            </p:nvSpPr>
            <p:spPr>
              <a:xfrm>
                <a:off x="6035230" y="3710416"/>
                <a:ext cx="110575" cy="62636"/>
              </a:xfrm>
              <a:custGeom>
                <a:avLst/>
                <a:gdLst>
                  <a:gd name="connsiteX0" fmla="*/ 9763 w 110575"/>
                  <a:gd name="connsiteY0" fmla="*/ 62636 h 62636"/>
                  <a:gd name="connsiteX1" fmla="*/ 0 w 110575"/>
                  <a:gd name="connsiteY1" fmla="*/ 0 h 62636"/>
                  <a:gd name="connsiteX2" fmla="*/ 47263 w 110575"/>
                  <a:gd name="connsiteY2" fmla="*/ 0 h 62636"/>
                  <a:gd name="connsiteX3" fmla="*/ 110576 w 110575"/>
                  <a:gd name="connsiteY3" fmla="*/ 0 h 62636"/>
                  <a:gd name="connsiteX4" fmla="*/ 63179 w 110575"/>
                  <a:gd name="connsiteY4" fmla="*/ 62636 h 62636"/>
                  <a:gd name="connsiteX5" fmla="*/ 47263 w 110575"/>
                  <a:gd name="connsiteY5" fmla="*/ 0 h 62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575" h="62636">
                    <a:moveTo>
                      <a:pt x="9763" y="62636"/>
                    </a:moveTo>
                    <a:lnTo>
                      <a:pt x="0" y="0"/>
                    </a:lnTo>
                    <a:lnTo>
                      <a:pt x="47263" y="0"/>
                    </a:lnTo>
                    <a:lnTo>
                      <a:pt x="110576" y="0"/>
                    </a:lnTo>
                    <a:lnTo>
                      <a:pt x="63179" y="62636"/>
                    </a:lnTo>
                    <a:lnTo>
                      <a:pt x="47263" y="0"/>
                    </a:lnTo>
                    <a:close/>
                  </a:path>
                </a:pathLst>
              </a:custGeom>
              <a:noFill/>
              <a:ln w="9525" cap="rnd">
                <a:solidFill>
                  <a:schemeClr val="accent1"/>
                </a:solidFill>
                <a:prstDash val="solid"/>
                <a:round/>
              </a:ln>
            </p:spPr>
            <p:txBody>
              <a:bodyPr rtlCol="0" anchor="ctr"/>
              <a:lstStyle/>
              <a:p>
                <a:endParaRPr lang="en-US" dirty="0"/>
              </a:p>
            </p:txBody>
          </p:sp>
          <p:sp>
            <p:nvSpPr>
              <p:cNvPr id="506" name="Freeform: Shape 67"/>
              <p:cNvSpPr/>
              <p:nvPr/>
            </p:nvSpPr>
            <p:spPr>
              <a:xfrm>
                <a:off x="6306216" y="3562216"/>
                <a:ext cx="186232" cy="65560"/>
              </a:xfrm>
              <a:custGeom>
                <a:avLst/>
                <a:gdLst>
                  <a:gd name="connsiteX0" fmla="*/ 0 w 186232"/>
                  <a:gd name="connsiteY0" fmla="*/ 0 h 65560"/>
                  <a:gd name="connsiteX1" fmla="*/ 22279 w 186232"/>
                  <a:gd name="connsiteY1" fmla="*/ 53902 h 65560"/>
                  <a:gd name="connsiteX2" fmla="*/ 48625 w 186232"/>
                  <a:gd name="connsiteY2" fmla="*/ 0 h 65560"/>
                  <a:gd name="connsiteX3" fmla="*/ 67018 w 186232"/>
                  <a:gd name="connsiteY3" fmla="*/ 65561 h 65560"/>
                  <a:gd name="connsiteX4" fmla="*/ 93545 w 186232"/>
                  <a:gd name="connsiteY4" fmla="*/ 0 h 65560"/>
                  <a:gd name="connsiteX5" fmla="*/ 125901 w 186232"/>
                  <a:gd name="connsiteY5" fmla="*/ 65561 h 65560"/>
                  <a:gd name="connsiteX6" fmla="*/ 147047 w 186232"/>
                  <a:gd name="connsiteY6" fmla="*/ 0 h 65560"/>
                  <a:gd name="connsiteX7" fmla="*/ 179403 w 186232"/>
                  <a:gd name="connsiteY7" fmla="*/ 65561 h 65560"/>
                  <a:gd name="connsiteX8" fmla="*/ 186233 w 186232"/>
                  <a:gd name="connsiteY8" fmla="*/ 0 h 65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232" h="65560">
                    <a:moveTo>
                      <a:pt x="0" y="0"/>
                    </a:moveTo>
                    <a:lnTo>
                      <a:pt x="22279" y="53902"/>
                    </a:lnTo>
                    <a:lnTo>
                      <a:pt x="48625" y="0"/>
                    </a:lnTo>
                    <a:lnTo>
                      <a:pt x="67018" y="65561"/>
                    </a:lnTo>
                    <a:lnTo>
                      <a:pt x="93545" y="0"/>
                    </a:lnTo>
                    <a:lnTo>
                      <a:pt x="125901" y="65561"/>
                    </a:lnTo>
                    <a:lnTo>
                      <a:pt x="147047" y="0"/>
                    </a:lnTo>
                    <a:lnTo>
                      <a:pt x="179403" y="65561"/>
                    </a:lnTo>
                    <a:lnTo>
                      <a:pt x="186233" y="0"/>
                    </a:lnTo>
                  </a:path>
                </a:pathLst>
              </a:custGeom>
              <a:noFill/>
              <a:ln w="9525" cap="rnd">
                <a:solidFill>
                  <a:schemeClr val="accent1"/>
                </a:solidFill>
                <a:prstDash val="solid"/>
                <a:round/>
              </a:ln>
            </p:spPr>
            <p:txBody>
              <a:bodyPr rtlCol="0" anchor="ctr"/>
              <a:lstStyle/>
              <a:p>
                <a:endParaRPr lang="en-US" dirty="0"/>
              </a:p>
            </p:txBody>
          </p:sp>
          <p:sp>
            <p:nvSpPr>
              <p:cNvPr id="507" name="Freeform: Shape 68"/>
              <p:cNvSpPr/>
              <p:nvPr/>
            </p:nvSpPr>
            <p:spPr>
              <a:xfrm>
                <a:off x="6373234" y="3627777"/>
                <a:ext cx="156714" cy="9525"/>
              </a:xfrm>
              <a:custGeom>
                <a:avLst/>
                <a:gdLst>
                  <a:gd name="connsiteX0" fmla="*/ 156715 w 156714"/>
                  <a:gd name="connsiteY0" fmla="*/ 0 h 9525"/>
                  <a:gd name="connsiteX1" fmla="*/ 0 w 156714"/>
                  <a:gd name="connsiteY1" fmla="*/ 0 h 9525"/>
                </a:gdLst>
                <a:ahLst/>
                <a:cxnLst>
                  <a:cxn ang="0">
                    <a:pos x="connsiteX0" y="connsiteY0"/>
                  </a:cxn>
                  <a:cxn ang="0">
                    <a:pos x="connsiteX1" y="connsiteY1"/>
                  </a:cxn>
                </a:cxnLst>
                <a:rect l="l" t="t" r="r" b="b"/>
                <a:pathLst>
                  <a:path w="156714" h="9525">
                    <a:moveTo>
                      <a:pt x="156715" y="0"/>
                    </a:moveTo>
                    <a:lnTo>
                      <a:pt x="0" y="0"/>
                    </a:lnTo>
                  </a:path>
                </a:pathLst>
              </a:custGeom>
              <a:ln w="9525" cap="rnd">
                <a:solidFill>
                  <a:schemeClr val="accent1"/>
                </a:solidFill>
                <a:prstDash val="solid"/>
                <a:round/>
              </a:ln>
            </p:spPr>
            <p:txBody>
              <a:bodyPr rtlCol="0" anchor="ctr"/>
              <a:lstStyle/>
              <a:p>
                <a:endParaRPr lang="en-US" dirty="0"/>
              </a:p>
            </p:txBody>
          </p:sp>
          <p:sp>
            <p:nvSpPr>
              <p:cNvPr id="508" name="Freeform: Shape 69"/>
              <p:cNvSpPr/>
              <p:nvPr/>
            </p:nvSpPr>
            <p:spPr>
              <a:xfrm>
                <a:off x="6406762" y="3643760"/>
                <a:ext cx="132330" cy="9525"/>
              </a:xfrm>
              <a:custGeom>
                <a:avLst/>
                <a:gdLst>
                  <a:gd name="connsiteX0" fmla="*/ 132331 w 132330"/>
                  <a:gd name="connsiteY0" fmla="*/ 0 h 9525"/>
                  <a:gd name="connsiteX1" fmla="*/ 0 w 132330"/>
                  <a:gd name="connsiteY1" fmla="*/ 0 h 9525"/>
                </a:gdLst>
                <a:ahLst/>
                <a:cxnLst>
                  <a:cxn ang="0">
                    <a:pos x="connsiteX0" y="connsiteY0"/>
                  </a:cxn>
                  <a:cxn ang="0">
                    <a:pos x="connsiteX1" y="connsiteY1"/>
                  </a:cxn>
                </a:cxnLst>
                <a:rect l="l" t="t" r="r" b="b"/>
                <a:pathLst>
                  <a:path w="132330" h="9525">
                    <a:moveTo>
                      <a:pt x="132331" y="0"/>
                    </a:moveTo>
                    <a:lnTo>
                      <a:pt x="0" y="0"/>
                    </a:lnTo>
                  </a:path>
                </a:pathLst>
              </a:custGeom>
              <a:ln w="9525" cap="rnd">
                <a:solidFill>
                  <a:schemeClr val="accent1"/>
                </a:solidFill>
                <a:prstDash val="solid"/>
                <a:round/>
              </a:ln>
            </p:spPr>
            <p:txBody>
              <a:bodyPr rtlCol="0" anchor="ctr"/>
              <a:lstStyle/>
              <a:p>
                <a:endParaRPr lang="en-US" dirty="0"/>
              </a:p>
            </p:txBody>
          </p:sp>
          <p:sp>
            <p:nvSpPr>
              <p:cNvPr id="509" name="Freeform: Shape 70"/>
              <p:cNvSpPr/>
              <p:nvPr/>
            </p:nvSpPr>
            <p:spPr>
              <a:xfrm>
                <a:off x="6428250" y="3643760"/>
                <a:ext cx="139198" cy="49596"/>
              </a:xfrm>
              <a:custGeom>
                <a:avLst/>
                <a:gdLst>
                  <a:gd name="connsiteX0" fmla="*/ 0 w 139198"/>
                  <a:gd name="connsiteY0" fmla="*/ 15535 h 49596"/>
                  <a:gd name="connsiteX1" fmla="*/ 8496 w 139198"/>
                  <a:gd name="connsiteY1" fmla="*/ 0 h 49596"/>
                  <a:gd name="connsiteX2" fmla="*/ 58036 w 139198"/>
                  <a:gd name="connsiteY2" fmla="*/ 49597 h 49596"/>
                  <a:gd name="connsiteX3" fmla="*/ 79172 w 139198"/>
                  <a:gd name="connsiteY3" fmla="*/ 0 h 49596"/>
                  <a:gd name="connsiteX4" fmla="*/ 139198 w 139198"/>
                  <a:gd name="connsiteY4" fmla="*/ 49597 h 49596"/>
                  <a:gd name="connsiteX5" fmla="*/ 28575 w 139198"/>
                  <a:gd name="connsiteY5" fmla="*/ 49597 h 49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198" h="49596">
                    <a:moveTo>
                      <a:pt x="0" y="15535"/>
                    </a:moveTo>
                    <a:lnTo>
                      <a:pt x="8496" y="0"/>
                    </a:lnTo>
                    <a:lnTo>
                      <a:pt x="58036" y="49597"/>
                    </a:lnTo>
                    <a:lnTo>
                      <a:pt x="79172" y="0"/>
                    </a:lnTo>
                    <a:lnTo>
                      <a:pt x="139198" y="49597"/>
                    </a:lnTo>
                    <a:lnTo>
                      <a:pt x="28575" y="49597"/>
                    </a:lnTo>
                  </a:path>
                </a:pathLst>
              </a:custGeom>
              <a:noFill/>
              <a:ln w="9525" cap="rnd">
                <a:solidFill>
                  <a:schemeClr val="accent1"/>
                </a:solidFill>
                <a:prstDash val="solid"/>
                <a:round/>
              </a:ln>
            </p:spPr>
            <p:txBody>
              <a:bodyPr rtlCol="0" anchor="ctr"/>
              <a:lstStyle/>
              <a:p>
                <a:endParaRPr lang="en-US" dirty="0"/>
              </a:p>
            </p:txBody>
          </p:sp>
          <p:sp>
            <p:nvSpPr>
              <p:cNvPr id="510" name="Freeform: Shape 71"/>
              <p:cNvSpPr/>
              <p:nvPr/>
            </p:nvSpPr>
            <p:spPr>
              <a:xfrm>
                <a:off x="6466646" y="3710416"/>
                <a:ext cx="110566" cy="62636"/>
              </a:xfrm>
              <a:custGeom>
                <a:avLst/>
                <a:gdLst>
                  <a:gd name="connsiteX0" fmla="*/ 100803 w 110566"/>
                  <a:gd name="connsiteY0" fmla="*/ 62636 h 62636"/>
                  <a:gd name="connsiteX1" fmla="*/ 110566 w 110566"/>
                  <a:gd name="connsiteY1" fmla="*/ 0 h 62636"/>
                  <a:gd name="connsiteX2" fmla="*/ 63303 w 110566"/>
                  <a:gd name="connsiteY2" fmla="*/ 0 h 62636"/>
                  <a:gd name="connsiteX3" fmla="*/ 0 w 110566"/>
                  <a:gd name="connsiteY3" fmla="*/ 0 h 62636"/>
                  <a:gd name="connsiteX4" fmla="*/ 47387 w 110566"/>
                  <a:gd name="connsiteY4" fmla="*/ 62636 h 62636"/>
                  <a:gd name="connsiteX5" fmla="*/ 63303 w 110566"/>
                  <a:gd name="connsiteY5" fmla="*/ 0 h 62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566" h="62636">
                    <a:moveTo>
                      <a:pt x="100803" y="62636"/>
                    </a:moveTo>
                    <a:lnTo>
                      <a:pt x="110566" y="0"/>
                    </a:lnTo>
                    <a:lnTo>
                      <a:pt x="63303" y="0"/>
                    </a:lnTo>
                    <a:lnTo>
                      <a:pt x="0" y="0"/>
                    </a:lnTo>
                    <a:lnTo>
                      <a:pt x="47387" y="62636"/>
                    </a:lnTo>
                    <a:lnTo>
                      <a:pt x="63303" y="0"/>
                    </a:lnTo>
                    <a:close/>
                  </a:path>
                </a:pathLst>
              </a:custGeom>
              <a:noFill/>
              <a:ln w="9525" cap="rnd">
                <a:solidFill>
                  <a:schemeClr val="accent1"/>
                </a:solidFill>
                <a:prstDash val="solid"/>
                <a:round/>
              </a:ln>
            </p:spPr>
            <p:txBody>
              <a:bodyPr rtlCol="0" anchor="ctr"/>
              <a:lstStyle/>
              <a:p>
                <a:endParaRPr lang="en-US" dirty="0"/>
              </a:p>
            </p:txBody>
          </p:sp>
          <p:sp>
            <p:nvSpPr>
              <p:cNvPr id="511" name="Freeform: Shape 72"/>
              <p:cNvSpPr/>
              <p:nvPr/>
            </p:nvSpPr>
            <p:spPr>
              <a:xfrm>
                <a:off x="6306216" y="3513848"/>
                <a:ext cx="9525" cy="48367"/>
              </a:xfrm>
              <a:custGeom>
                <a:avLst/>
                <a:gdLst>
                  <a:gd name="connsiteX0" fmla="*/ 0 w 9525"/>
                  <a:gd name="connsiteY0" fmla="*/ 0 h 48367"/>
                  <a:gd name="connsiteX1" fmla="*/ 0 w 9525"/>
                  <a:gd name="connsiteY1" fmla="*/ 48368 h 48367"/>
                </a:gdLst>
                <a:ahLst/>
                <a:cxnLst>
                  <a:cxn ang="0">
                    <a:pos x="connsiteX0" y="connsiteY0"/>
                  </a:cxn>
                  <a:cxn ang="0">
                    <a:pos x="connsiteX1" y="connsiteY1"/>
                  </a:cxn>
                </a:cxnLst>
                <a:rect l="l" t="t" r="r" b="b"/>
                <a:pathLst>
                  <a:path w="9525" h="48367">
                    <a:moveTo>
                      <a:pt x="0" y="0"/>
                    </a:moveTo>
                    <a:lnTo>
                      <a:pt x="0" y="48368"/>
                    </a:lnTo>
                  </a:path>
                </a:pathLst>
              </a:custGeom>
              <a:ln w="9525" cap="rnd">
                <a:solidFill>
                  <a:schemeClr val="accent1"/>
                </a:solidFill>
                <a:prstDash val="solid"/>
                <a:round/>
              </a:ln>
            </p:spPr>
            <p:txBody>
              <a:bodyPr rtlCol="0" anchor="ctr"/>
              <a:lstStyle/>
              <a:p>
                <a:endParaRPr lang="en-US" dirty="0"/>
              </a:p>
            </p:txBody>
          </p:sp>
          <p:sp>
            <p:nvSpPr>
              <p:cNvPr id="512" name="Freeform: Shape 73"/>
              <p:cNvSpPr/>
              <p:nvPr/>
            </p:nvSpPr>
            <p:spPr>
              <a:xfrm>
                <a:off x="6279975" y="3513848"/>
                <a:ext cx="9525" cy="48367"/>
              </a:xfrm>
              <a:custGeom>
                <a:avLst/>
                <a:gdLst>
                  <a:gd name="connsiteX0" fmla="*/ 0 w 9525"/>
                  <a:gd name="connsiteY0" fmla="*/ 0 h 48367"/>
                  <a:gd name="connsiteX1" fmla="*/ 0 w 9525"/>
                  <a:gd name="connsiteY1" fmla="*/ 48368 h 48367"/>
                </a:gdLst>
                <a:ahLst/>
                <a:cxnLst>
                  <a:cxn ang="0">
                    <a:pos x="connsiteX0" y="connsiteY0"/>
                  </a:cxn>
                  <a:cxn ang="0">
                    <a:pos x="connsiteX1" y="connsiteY1"/>
                  </a:cxn>
                </a:cxnLst>
                <a:rect l="l" t="t" r="r" b="b"/>
                <a:pathLst>
                  <a:path w="9525" h="48367">
                    <a:moveTo>
                      <a:pt x="0" y="0"/>
                    </a:moveTo>
                    <a:lnTo>
                      <a:pt x="0" y="48368"/>
                    </a:lnTo>
                  </a:path>
                </a:pathLst>
              </a:custGeom>
              <a:ln w="9525" cap="rnd">
                <a:solidFill>
                  <a:schemeClr val="accent1"/>
                </a:solidFill>
                <a:prstDash val="solid"/>
                <a:round/>
              </a:ln>
            </p:spPr>
            <p:txBody>
              <a:bodyPr rtlCol="0" anchor="ctr"/>
              <a:lstStyle/>
              <a:p>
                <a:endParaRPr lang="en-US" dirty="0"/>
              </a:p>
            </p:txBody>
          </p:sp>
          <p:sp>
            <p:nvSpPr>
              <p:cNvPr id="513" name="Freeform: Shape 74"/>
              <p:cNvSpPr/>
              <p:nvPr/>
            </p:nvSpPr>
            <p:spPr>
              <a:xfrm>
                <a:off x="6253743" y="3513848"/>
                <a:ext cx="9525" cy="48367"/>
              </a:xfrm>
              <a:custGeom>
                <a:avLst/>
                <a:gdLst>
                  <a:gd name="connsiteX0" fmla="*/ 0 w 9525"/>
                  <a:gd name="connsiteY0" fmla="*/ 0 h 48367"/>
                  <a:gd name="connsiteX1" fmla="*/ 0 w 9525"/>
                  <a:gd name="connsiteY1" fmla="*/ 48368 h 48367"/>
                </a:gdLst>
                <a:ahLst/>
                <a:cxnLst>
                  <a:cxn ang="0">
                    <a:pos x="connsiteX0" y="connsiteY0"/>
                  </a:cxn>
                  <a:cxn ang="0">
                    <a:pos x="connsiteX1" y="connsiteY1"/>
                  </a:cxn>
                </a:cxnLst>
                <a:rect l="l" t="t" r="r" b="b"/>
                <a:pathLst>
                  <a:path w="9525" h="48367">
                    <a:moveTo>
                      <a:pt x="0" y="0"/>
                    </a:moveTo>
                    <a:lnTo>
                      <a:pt x="0" y="48368"/>
                    </a:lnTo>
                  </a:path>
                </a:pathLst>
              </a:custGeom>
              <a:ln w="9525" cap="rnd">
                <a:solidFill>
                  <a:schemeClr val="accent1"/>
                </a:solidFill>
                <a:prstDash val="solid"/>
                <a:round/>
              </a:ln>
            </p:spPr>
            <p:txBody>
              <a:bodyPr rtlCol="0" anchor="ctr"/>
              <a:lstStyle/>
              <a:p>
                <a:endParaRPr lang="en-US" dirty="0"/>
              </a:p>
            </p:txBody>
          </p:sp>
          <p:sp>
            <p:nvSpPr>
              <p:cNvPr id="514" name="Freeform: Shape 75"/>
              <p:cNvSpPr/>
              <p:nvPr/>
            </p:nvSpPr>
            <p:spPr>
              <a:xfrm>
                <a:off x="6227502" y="3513848"/>
                <a:ext cx="9525" cy="48367"/>
              </a:xfrm>
              <a:custGeom>
                <a:avLst/>
                <a:gdLst>
                  <a:gd name="connsiteX0" fmla="*/ 0 w 9525"/>
                  <a:gd name="connsiteY0" fmla="*/ 0 h 48367"/>
                  <a:gd name="connsiteX1" fmla="*/ 0 w 9525"/>
                  <a:gd name="connsiteY1" fmla="*/ 48368 h 48367"/>
                </a:gdLst>
                <a:ahLst/>
                <a:cxnLst>
                  <a:cxn ang="0">
                    <a:pos x="connsiteX0" y="connsiteY0"/>
                  </a:cxn>
                  <a:cxn ang="0">
                    <a:pos x="connsiteX1" y="connsiteY1"/>
                  </a:cxn>
                </a:cxnLst>
                <a:rect l="l" t="t" r="r" b="b"/>
                <a:pathLst>
                  <a:path w="9525" h="48367">
                    <a:moveTo>
                      <a:pt x="0" y="0"/>
                    </a:moveTo>
                    <a:lnTo>
                      <a:pt x="0" y="48368"/>
                    </a:lnTo>
                  </a:path>
                </a:pathLst>
              </a:custGeom>
              <a:ln w="9525" cap="rnd">
                <a:solidFill>
                  <a:schemeClr val="accent1"/>
                </a:solidFill>
                <a:prstDash val="solid"/>
                <a:round/>
              </a:ln>
            </p:spPr>
            <p:txBody>
              <a:bodyPr rtlCol="0" anchor="ctr"/>
              <a:lstStyle/>
              <a:p>
                <a:endParaRPr lang="en-US" dirty="0"/>
              </a:p>
            </p:txBody>
          </p:sp>
          <p:sp>
            <p:nvSpPr>
              <p:cNvPr id="515" name="Freeform: Shape 76"/>
              <p:cNvSpPr/>
              <p:nvPr/>
            </p:nvSpPr>
            <p:spPr>
              <a:xfrm>
                <a:off x="6201251" y="3513848"/>
                <a:ext cx="9525" cy="48367"/>
              </a:xfrm>
              <a:custGeom>
                <a:avLst/>
                <a:gdLst>
                  <a:gd name="connsiteX0" fmla="*/ 0 w 9525"/>
                  <a:gd name="connsiteY0" fmla="*/ 0 h 48367"/>
                  <a:gd name="connsiteX1" fmla="*/ 0 w 9525"/>
                  <a:gd name="connsiteY1" fmla="*/ 48368 h 48367"/>
                </a:gdLst>
                <a:ahLst/>
                <a:cxnLst>
                  <a:cxn ang="0">
                    <a:pos x="connsiteX0" y="connsiteY0"/>
                  </a:cxn>
                  <a:cxn ang="0">
                    <a:pos x="connsiteX1" y="connsiteY1"/>
                  </a:cxn>
                </a:cxnLst>
                <a:rect l="l" t="t" r="r" b="b"/>
                <a:pathLst>
                  <a:path w="9525" h="48367">
                    <a:moveTo>
                      <a:pt x="0" y="0"/>
                    </a:moveTo>
                    <a:lnTo>
                      <a:pt x="0" y="48368"/>
                    </a:lnTo>
                  </a:path>
                </a:pathLst>
              </a:custGeom>
              <a:ln w="9525" cap="rnd">
                <a:solidFill>
                  <a:schemeClr val="accent1"/>
                </a:solidFill>
                <a:prstDash val="solid"/>
                <a:round/>
              </a:ln>
            </p:spPr>
            <p:txBody>
              <a:bodyPr rtlCol="0" anchor="ctr"/>
              <a:lstStyle/>
              <a:p>
                <a:endParaRPr lang="en-US" dirty="0"/>
              </a:p>
            </p:txBody>
          </p:sp>
          <p:sp>
            <p:nvSpPr>
              <p:cNvPr id="516" name="Freeform: Shape 77"/>
              <p:cNvSpPr/>
              <p:nvPr/>
            </p:nvSpPr>
            <p:spPr>
              <a:xfrm>
                <a:off x="6175009" y="3513848"/>
                <a:ext cx="9525" cy="48367"/>
              </a:xfrm>
              <a:custGeom>
                <a:avLst/>
                <a:gdLst>
                  <a:gd name="connsiteX0" fmla="*/ 0 w 9525"/>
                  <a:gd name="connsiteY0" fmla="*/ 0 h 48367"/>
                  <a:gd name="connsiteX1" fmla="*/ 0 w 9525"/>
                  <a:gd name="connsiteY1" fmla="*/ 48368 h 48367"/>
                </a:gdLst>
                <a:ahLst/>
                <a:cxnLst>
                  <a:cxn ang="0">
                    <a:pos x="connsiteX0" y="connsiteY0"/>
                  </a:cxn>
                  <a:cxn ang="0">
                    <a:pos x="connsiteX1" y="connsiteY1"/>
                  </a:cxn>
                </a:cxnLst>
                <a:rect l="l" t="t" r="r" b="b"/>
                <a:pathLst>
                  <a:path w="9525" h="48367">
                    <a:moveTo>
                      <a:pt x="0" y="0"/>
                    </a:moveTo>
                    <a:lnTo>
                      <a:pt x="0" y="48368"/>
                    </a:lnTo>
                  </a:path>
                </a:pathLst>
              </a:custGeom>
              <a:ln w="9525" cap="rnd">
                <a:solidFill>
                  <a:schemeClr val="accent1"/>
                </a:solidFill>
                <a:prstDash val="solid"/>
                <a:round/>
              </a:ln>
            </p:spPr>
            <p:txBody>
              <a:bodyPr rtlCol="0" anchor="ctr"/>
              <a:lstStyle/>
              <a:p>
                <a:endParaRPr lang="en-US" dirty="0"/>
              </a:p>
            </p:txBody>
          </p:sp>
          <p:sp>
            <p:nvSpPr>
              <p:cNvPr id="517" name="Freeform: Shape 78"/>
              <p:cNvSpPr/>
              <p:nvPr/>
            </p:nvSpPr>
            <p:spPr>
              <a:xfrm>
                <a:off x="6148768" y="3513848"/>
                <a:ext cx="9525" cy="48367"/>
              </a:xfrm>
              <a:custGeom>
                <a:avLst/>
                <a:gdLst>
                  <a:gd name="connsiteX0" fmla="*/ 0 w 9525"/>
                  <a:gd name="connsiteY0" fmla="*/ 0 h 48367"/>
                  <a:gd name="connsiteX1" fmla="*/ 0 w 9525"/>
                  <a:gd name="connsiteY1" fmla="*/ 48368 h 48367"/>
                </a:gdLst>
                <a:ahLst/>
                <a:cxnLst>
                  <a:cxn ang="0">
                    <a:pos x="connsiteX0" y="connsiteY0"/>
                  </a:cxn>
                  <a:cxn ang="0">
                    <a:pos x="connsiteX1" y="connsiteY1"/>
                  </a:cxn>
                </a:cxnLst>
                <a:rect l="l" t="t" r="r" b="b"/>
                <a:pathLst>
                  <a:path w="9525" h="48367">
                    <a:moveTo>
                      <a:pt x="0" y="0"/>
                    </a:moveTo>
                    <a:lnTo>
                      <a:pt x="0" y="48368"/>
                    </a:lnTo>
                  </a:path>
                </a:pathLst>
              </a:custGeom>
              <a:ln w="9525" cap="rnd">
                <a:solidFill>
                  <a:schemeClr val="accent1"/>
                </a:solidFill>
                <a:prstDash val="solid"/>
                <a:round/>
              </a:ln>
            </p:spPr>
            <p:txBody>
              <a:bodyPr rtlCol="0" anchor="ctr"/>
              <a:lstStyle/>
              <a:p>
                <a:endParaRPr lang="en-US" dirty="0"/>
              </a:p>
            </p:txBody>
          </p:sp>
          <p:sp>
            <p:nvSpPr>
              <p:cNvPr id="518" name="Freeform: Shape 79"/>
              <p:cNvSpPr/>
              <p:nvPr/>
            </p:nvSpPr>
            <p:spPr>
              <a:xfrm>
                <a:off x="6332458" y="3513848"/>
                <a:ext cx="9525" cy="48367"/>
              </a:xfrm>
              <a:custGeom>
                <a:avLst/>
                <a:gdLst>
                  <a:gd name="connsiteX0" fmla="*/ 0 w 9525"/>
                  <a:gd name="connsiteY0" fmla="*/ 0 h 48367"/>
                  <a:gd name="connsiteX1" fmla="*/ 0 w 9525"/>
                  <a:gd name="connsiteY1" fmla="*/ 48368 h 48367"/>
                </a:gdLst>
                <a:ahLst/>
                <a:cxnLst>
                  <a:cxn ang="0">
                    <a:pos x="connsiteX0" y="connsiteY0"/>
                  </a:cxn>
                  <a:cxn ang="0">
                    <a:pos x="connsiteX1" y="connsiteY1"/>
                  </a:cxn>
                </a:cxnLst>
                <a:rect l="l" t="t" r="r" b="b"/>
                <a:pathLst>
                  <a:path w="9525" h="48367">
                    <a:moveTo>
                      <a:pt x="0" y="0"/>
                    </a:moveTo>
                    <a:lnTo>
                      <a:pt x="0" y="48368"/>
                    </a:lnTo>
                  </a:path>
                </a:pathLst>
              </a:custGeom>
              <a:ln w="9525" cap="rnd">
                <a:solidFill>
                  <a:schemeClr val="accent1"/>
                </a:solidFill>
                <a:prstDash val="solid"/>
                <a:round/>
              </a:ln>
            </p:spPr>
            <p:txBody>
              <a:bodyPr rtlCol="0" anchor="ctr"/>
              <a:lstStyle/>
              <a:p>
                <a:endParaRPr lang="en-US" dirty="0"/>
              </a:p>
            </p:txBody>
          </p:sp>
          <p:sp>
            <p:nvSpPr>
              <p:cNvPr id="519" name="Freeform: Shape 80"/>
              <p:cNvSpPr/>
              <p:nvPr/>
            </p:nvSpPr>
            <p:spPr>
              <a:xfrm>
                <a:off x="6358699" y="3513848"/>
                <a:ext cx="9525" cy="48367"/>
              </a:xfrm>
              <a:custGeom>
                <a:avLst/>
                <a:gdLst>
                  <a:gd name="connsiteX0" fmla="*/ 0 w 9525"/>
                  <a:gd name="connsiteY0" fmla="*/ 0 h 48367"/>
                  <a:gd name="connsiteX1" fmla="*/ 0 w 9525"/>
                  <a:gd name="connsiteY1" fmla="*/ 48368 h 48367"/>
                </a:gdLst>
                <a:ahLst/>
                <a:cxnLst>
                  <a:cxn ang="0">
                    <a:pos x="connsiteX0" y="connsiteY0"/>
                  </a:cxn>
                  <a:cxn ang="0">
                    <a:pos x="connsiteX1" y="connsiteY1"/>
                  </a:cxn>
                </a:cxnLst>
                <a:rect l="l" t="t" r="r" b="b"/>
                <a:pathLst>
                  <a:path w="9525" h="48367">
                    <a:moveTo>
                      <a:pt x="0" y="0"/>
                    </a:moveTo>
                    <a:lnTo>
                      <a:pt x="0" y="48368"/>
                    </a:lnTo>
                  </a:path>
                </a:pathLst>
              </a:custGeom>
              <a:ln w="9525" cap="rnd">
                <a:solidFill>
                  <a:schemeClr val="accent1"/>
                </a:solidFill>
                <a:prstDash val="solid"/>
                <a:round/>
              </a:ln>
            </p:spPr>
            <p:txBody>
              <a:bodyPr rtlCol="0" anchor="ctr"/>
              <a:lstStyle/>
              <a:p>
                <a:endParaRPr lang="en-US" dirty="0"/>
              </a:p>
            </p:txBody>
          </p:sp>
          <p:sp>
            <p:nvSpPr>
              <p:cNvPr id="520" name="Freeform: Shape 81"/>
              <p:cNvSpPr/>
              <p:nvPr/>
            </p:nvSpPr>
            <p:spPr>
              <a:xfrm>
                <a:off x="6384950" y="3513848"/>
                <a:ext cx="9525" cy="48367"/>
              </a:xfrm>
              <a:custGeom>
                <a:avLst/>
                <a:gdLst>
                  <a:gd name="connsiteX0" fmla="*/ 0 w 9525"/>
                  <a:gd name="connsiteY0" fmla="*/ 0 h 48367"/>
                  <a:gd name="connsiteX1" fmla="*/ 0 w 9525"/>
                  <a:gd name="connsiteY1" fmla="*/ 48368 h 48367"/>
                </a:gdLst>
                <a:ahLst/>
                <a:cxnLst>
                  <a:cxn ang="0">
                    <a:pos x="connsiteX0" y="connsiteY0"/>
                  </a:cxn>
                  <a:cxn ang="0">
                    <a:pos x="connsiteX1" y="connsiteY1"/>
                  </a:cxn>
                </a:cxnLst>
                <a:rect l="l" t="t" r="r" b="b"/>
                <a:pathLst>
                  <a:path w="9525" h="48367">
                    <a:moveTo>
                      <a:pt x="0" y="0"/>
                    </a:moveTo>
                    <a:lnTo>
                      <a:pt x="0" y="48368"/>
                    </a:lnTo>
                  </a:path>
                </a:pathLst>
              </a:custGeom>
              <a:ln w="9525" cap="rnd">
                <a:solidFill>
                  <a:schemeClr val="accent1"/>
                </a:solidFill>
                <a:prstDash val="solid"/>
                <a:round/>
              </a:ln>
            </p:spPr>
            <p:txBody>
              <a:bodyPr rtlCol="0" anchor="ctr"/>
              <a:lstStyle/>
              <a:p>
                <a:endParaRPr lang="en-US" dirty="0"/>
              </a:p>
            </p:txBody>
          </p:sp>
          <p:sp>
            <p:nvSpPr>
              <p:cNvPr id="521" name="Freeform: Shape 82"/>
              <p:cNvSpPr/>
              <p:nvPr/>
            </p:nvSpPr>
            <p:spPr>
              <a:xfrm>
                <a:off x="6411191" y="3513848"/>
                <a:ext cx="9525" cy="48367"/>
              </a:xfrm>
              <a:custGeom>
                <a:avLst/>
                <a:gdLst>
                  <a:gd name="connsiteX0" fmla="*/ 0 w 9525"/>
                  <a:gd name="connsiteY0" fmla="*/ 0 h 48367"/>
                  <a:gd name="connsiteX1" fmla="*/ 0 w 9525"/>
                  <a:gd name="connsiteY1" fmla="*/ 48368 h 48367"/>
                </a:gdLst>
                <a:ahLst/>
                <a:cxnLst>
                  <a:cxn ang="0">
                    <a:pos x="connsiteX0" y="connsiteY0"/>
                  </a:cxn>
                  <a:cxn ang="0">
                    <a:pos x="connsiteX1" y="connsiteY1"/>
                  </a:cxn>
                </a:cxnLst>
                <a:rect l="l" t="t" r="r" b="b"/>
                <a:pathLst>
                  <a:path w="9525" h="48367">
                    <a:moveTo>
                      <a:pt x="0" y="0"/>
                    </a:moveTo>
                    <a:lnTo>
                      <a:pt x="0" y="48368"/>
                    </a:lnTo>
                  </a:path>
                </a:pathLst>
              </a:custGeom>
              <a:ln w="9525" cap="rnd">
                <a:solidFill>
                  <a:schemeClr val="accent1"/>
                </a:solidFill>
                <a:prstDash val="solid"/>
                <a:round/>
              </a:ln>
            </p:spPr>
            <p:txBody>
              <a:bodyPr rtlCol="0" anchor="ctr"/>
              <a:lstStyle/>
              <a:p>
                <a:endParaRPr lang="en-US" dirty="0"/>
              </a:p>
            </p:txBody>
          </p:sp>
          <p:sp>
            <p:nvSpPr>
              <p:cNvPr id="522" name="Freeform: Shape 83"/>
              <p:cNvSpPr/>
              <p:nvPr/>
            </p:nvSpPr>
            <p:spPr>
              <a:xfrm>
                <a:off x="6437433" y="3513848"/>
                <a:ext cx="9525" cy="48367"/>
              </a:xfrm>
              <a:custGeom>
                <a:avLst/>
                <a:gdLst>
                  <a:gd name="connsiteX0" fmla="*/ 0 w 9525"/>
                  <a:gd name="connsiteY0" fmla="*/ 0 h 48367"/>
                  <a:gd name="connsiteX1" fmla="*/ 0 w 9525"/>
                  <a:gd name="connsiteY1" fmla="*/ 48368 h 48367"/>
                </a:gdLst>
                <a:ahLst/>
                <a:cxnLst>
                  <a:cxn ang="0">
                    <a:pos x="connsiteX0" y="connsiteY0"/>
                  </a:cxn>
                  <a:cxn ang="0">
                    <a:pos x="connsiteX1" y="connsiteY1"/>
                  </a:cxn>
                </a:cxnLst>
                <a:rect l="l" t="t" r="r" b="b"/>
                <a:pathLst>
                  <a:path w="9525" h="48367">
                    <a:moveTo>
                      <a:pt x="0" y="0"/>
                    </a:moveTo>
                    <a:lnTo>
                      <a:pt x="0" y="48368"/>
                    </a:lnTo>
                  </a:path>
                </a:pathLst>
              </a:custGeom>
              <a:ln w="9525" cap="rnd">
                <a:solidFill>
                  <a:schemeClr val="accent1"/>
                </a:solidFill>
                <a:prstDash val="solid"/>
                <a:round/>
              </a:ln>
            </p:spPr>
            <p:txBody>
              <a:bodyPr rtlCol="0" anchor="ctr"/>
              <a:lstStyle/>
              <a:p>
                <a:endParaRPr lang="en-US" dirty="0"/>
              </a:p>
            </p:txBody>
          </p:sp>
          <p:sp>
            <p:nvSpPr>
              <p:cNvPr id="523" name="Freeform: Shape 84"/>
              <p:cNvSpPr/>
              <p:nvPr/>
            </p:nvSpPr>
            <p:spPr>
              <a:xfrm>
                <a:off x="6463674" y="3513848"/>
                <a:ext cx="9525" cy="48367"/>
              </a:xfrm>
              <a:custGeom>
                <a:avLst/>
                <a:gdLst>
                  <a:gd name="connsiteX0" fmla="*/ 0 w 9525"/>
                  <a:gd name="connsiteY0" fmla="*/ 0 h 48367"/>
                  <a:gd name="connsiteX1" fmla="*/ 0 w 9525"/>
                  <a:gd name="connsiteY1" fmla="*/ 48368 h 48367"/>
                </a:gdLst>
                <a:ahLst/>
                <a:cxnLst>
                  <a:cxn ang="0">
                    <a:pos x="connsiteX0" y="connsiteY0"/>
                  </a:cxn>
                  <a:cxn ang="0">
                    <a:pos x="connsiteX1" y="connsiteY1"/>
                  </a:cxn>
                </a:cxnLst>
                <a:rect l="l" t="t" r="r" b="b"/>
                <a:pathLst>
                  <a:path w="9525" h="48367">
                    <a:moveTo>
                      <a:pt x="0" y="0"/>
                    </a:moveTo>
                    <a:lnTo>
                      <a:pt x="0" y="48368"/>
                    </a:lnTo>
                  </a:path>
                </a:pathLst>
              </a:custGeom>
              <a:ln w="9525" cap="rnd">
                <a:solidFill>
                  <a:schemeClr val="accent1"/>
                </a:solidFill>
                <a:prstDash val="solid"/>
                <a:round/>
              </a:ln>
            </p:spPr>
            <p:txBody>
              <a:bodyPr rtlCol="0" anchor="ctr"/>
              <a:lstStyle/>
              <a:p>
                <a:endParaRPr lang="en-US" dirty="0"/>
              </a:p>
            </p:txBody>
          </p:sp>
          <p:sp>
            <p:nvSpPr>
              <p:cNvPr id="524" name="Freeform: Shape 85"/>
              <p:cNvSpPr/>
              <p:nvPr/>
            </p:nvSpPr>
            <p:spPr>
              <a:xfrm>
                <a:off x="6306216" y="3283477"/>
                <a:ext cx="9525" cy="36204"/>
              </a:xfrm>
              <a:custGeom>
                <a:avLst/>
                <a:gdLst>
                  <a:gd name="connsiteX0" fmla="*/ 0 w 9525"/>
                  <a:gd name="connsiteY0" fmla="*/ 36204 h 36204"/>
                  <a:gd name="connsiteX1" fmla="*/ 0 w 9525"/>
                  <a:gd name="connsiteY1" fmla="*/ 0 h 36204"/>
                </a:gdLst>
                <a:ahLst/>
                <a:cxnLst>
                  <a:cxn ang="0">
                    <a:pos x="connsiteX0" y="connsiteY0"/>
                  </a:cxn>
                  <a:cxn ang="0">
                    <a:pos x="connsiteX1" y="connsiteY1"/>
                  </a:cxn>
                </a:cxnLst>
                <a:rect l="l" t="t" r="r" b="b"/>
                <a:pathLst>
                  <a:path w="9525" h="36204">
                    <a:moveTo>
                      <a:pt x="0" y="36204"/>
                    </a:moveTo>
                    <a:lnTo>
                      <a:pt x="0" y="0"/>
                    </a:lnTo>
                  </a:path>
                </a:pathLst>
              </a:custGeom>
              <a:ln w="9525" cap="rnd">
                <a:solidFill>
                  <a:schemeClr val="accent1"/>
                </a:solidFill>
                <a:prstDash val="solid"/>
                <a:round/>
              </a:ln>
            </p:spPr>
            <p:txBody>
              <a:bodyPr rtlCol="0" anchor="ctr"/>
              <a:lstStyle/>
              <a:p>
                <a:endParaRPr lang="en-US" dirty="0"/>
              </a:p>
            </p:txBody>
          </p:sp>
          <p:sp>
            <p:nvSpPr>
              <p:cNvPr id="525" name="Freeform: Shape 86"/>
              <p:cNvSpPr/>
              <p:nvPr/>
            </p:nvSpPr>
            <p:spPr>
              <a:xfrm>
                <a:off x="6279975" y="3283477"/>
                <a:ext cx="9525" cy="36204"/>
              </a:xfrm>
              <a:custGeom>
                <a:avLst/>
                <a:gdLst>
                  <a:gd name="connsiteX0" fmla="*/ 0 w 9525"/>
                  <a:gd name="connsiteY0" fmla="*/ 0 h 36204"/>
                  <a:gd name="connsiteX1" fmla="*/ 0 w 9525"/>
                  <a:gd name="connsiteY1" fmla="*/ 36204 h 36204"/>
                </a:gdLst>
                <a:ahLst/>
                <a:cxnLst>
                  <a:cxn ang="0">
                    <a:pos x="connsiteX0" y="connsiteY0"/>
                  </a:cxn>
                  <a:cxn ang="0">
                    <a:pos x="connsiteX1" y="connsiteY1"/>
                  </a:cxn>
                </a:cxnLst>
                <a:rect l="l" t="t" r="r" b="b"/>
                <a:pathLst>
                  <a:path w="9525" h="36204">
                    <a:moveTo>
                      <a:pt x="0" y="0"/>
                    </a:moveTo>
                    <a:lnTo>
                      <a:pt x="0" y="36204"/>
                    </a:lnTo>
                  </a:path>
                </a:pathLst>
              </a:custGeom>
              <a:ln w="9525" cap="rnd">
                <a:solidFill>
                  <a:schemeClr val="accent1"/>
                </a:solidFill>
                <a:prstDash val="solid"/>
                <a:round/>
              </a:ln>
            </p:spPr>
            <p:txBody>
              <a:bodyPr rtlCol="0" anchor="ctr"/>
              <a:lstStyle/>
              <a:p>
                <a:endParaRPr lang="en-US" dirty="0"/>
              </a:p>
            </p:txBody>
          </p:sp>
          <p:sp>
            <p:nvSpPr>
              <p:cNvPr id="526" name="Freeform: Shape 87"/>
              <p:cNvSpPr/>
              <p:nvPr/>
            </p:nvSpPr>
            <p:spPr>
              <a:xfrm>
                <a:off x="6253743" y="3283477"/>
                <a:ext cx="9525" cy="36204"/>
              </a:xfrm>
              <a:custGeom>
                <a:avLst/>
                <a:gdLst>
                  <a:gd name="connsiteX0" fmla="*/ 0 w 9525"/>
                  <a:gd name="connsiteY0" fmla="*/ 0 h 36204"/>
                  <a:gd name="connsiteX1" fmla="*/ 0 w 9525"/>
                  <a:gd name="connsiteY1" fmla="*/ 36204 h 36204"/>
                </a:gdLst>
                <a:ahLst/>
                <a:cxnLst>
                  <a:cxn ang="0">
                    <a:pos x="connsiteX0" y="connsiteY0"/>
                  </a:cxn>
                  <a:cxn ang="0">
                    <a:pos x="connsiteX1" y="connsiteY1"/>
                  </a:cxn>
                </a:cxnLst>
                <a:rect l="l" t="t" r="r" b="b"/>
                <a:pathLst>
                  <a:path w="9525" h="36204">
                    <a:moveTo>
                      <a:pt x="0" y="0"/>
                    </a:moveTo>
                    <a:lnTo>
                      <a:pt x="0" y="36204"/>
                    </a:lnTo>
                  </a:path>
                </a:pathLst>
              </a:custGeom>
              <a:ln w="9525" cap="rnd">
                <a:solidFill>
                  <a:schemeClr val="accent1"/>
                </a:solidFill>
                <a:prstDash val="solid"/>
                <a:round/>
              </a:ln>
            </p:spPr>
            <p:txBody>
              <a:bodyPr rtlCol="0" anchor="ctr"/>
              <a:lstStyle/>
              <a:p>
                <a:endParaRPr lang="en-US" dirty="0"/>
              </a:p>
            </p:txBody>
          </p:sp>
          <p:sp>
            <p:nvSpPr>
              <p:cNvPr id="527" name="Freeform: Shape 88"/>
              <p:cNvSpPr/>
              <p:nvPr/>
            </p:nvSpPr>
            <p:spPr>
              <a:xfrm>
                <a:off x="6227502" y="3283477"/>
                <a:ext cx="9525" cy="36204"/>
              </a:xfrm>
              <a:custGeom>
                <a:avLst/>
                <a:gdLst>
                  <a:gd name="connsiteX0" fmla="*/ 0 w 9525"/>
                  <a:gd name="connsiteY0" fmla="*/ 0 h 36204"/>
                  <a:gd name="connsiteX1" fmla="*/ 0 w 9525"/>
                  <a:gd name="connsiteY1" fmla="*/ 36204 h 36204"/>
                </a:gdLst>
                <a:ahLst/>
                <a:cxnLst>
                  <a:cxn ang="0">
                    <a:pos x="connsiteX0" y="connsiteY0"/>
                  </a:cxn>
                  <a:cxn ang="0">
                    <a:pos x="connsiteX1" y="connsiteY1"/>
                  </a:cxn>
                </a:cxnLst>
                <a:rect l="l" t="t" r="r" b="b"/>
                <a:pathLst>
                  <a:path w="9525" h="36204">
                    <a:moveTo>
                      <a:pt x="0" y="0"/>
                    </a:moveTo>
                    <a:lnTo>
                      <a:pt x="0" y="36204"/>
                    </a:lnTo>
                  </a:path>
                </a:pathLst>
              </a:custGeom>
              <a:ln w="9525" cap="rnd">
                <a:solidFill>
                  <a:schemeClr val="accent1"/>
                </a:solidFill>
                <a:prstDash val="solid"/>
                <a:round/>
              </a:ln>
            </p:spPr>
            <p:txBody>
              <a:bodyPr rtlCol="0" anchor="ctr"/>
              <a:lstStyle/>
              <a:p>
                <a:endParaRPr lang="en-US" dirty="0"/>
              </a:p>
            </p:txBody>
          </p:sp>
          <p:sp>
            <p:nvSpPr>
              <p:cNvPr id="528" name="Freeform: Shape 89"/>
              <p:cNvSpPr/>
              <p:nvPr/>
            </p:nvSpPr>
            <p:spPr>
              <a:xfrm>
                <a:off x="6332458" y="3283477"/>
                <a:ext cx="9525" cy="36204"/>
              </a:xfrm>
              <a:custGeom>
                <a:avLst/>
                <a:gdLst>
                  <a:gd name="connsiteX0" fmla="*/ 0 w 9525"/>
                  <a:gd name="connsiteY0" fmla="*/ 0 h 36204"/>
                  <a:gd name="connsiteX1" fmla="*/ 0 w 9525"/>
                  <a:gd name="connsiteY1" fmla="*/ 36204 h 36204"/>
                </a:gdLst>
                <a:ahLst/>
                <a:cxnLst>
                  <a:cxn ang="0">
                    <a:pos x="connsiteX0" y="connsiteY0"/>
                  </a:cxn>
                  <a:cxn ang="0">
                    <a:pos x="connsiteX1" y="connsiteY1"/>
                  </a:cxn>
                </a:cxnLst>
                <a:rect l="l" t="t" r="r" b="b"/>
                <a:pathLst>
                  <a:path w="9525" h="36204">
                    <a:moveTo>
                      <a:pt x="0" y="0"/>
                    </a:moveTo>
                    <a:lnTo>
                      <a:pt x="0" y="36204"/>
                    </a:lnTo>
                  </a:path>
                </a:pathLst>
              </a:custGeom>
              <a:ln w="9525" cap="rnd">
                <a:solidFill>
                  <a:schemeClr val="accent1"/>
                </a:solidFill>
                <a:prstDash val="solid"/>
                <a:round/>
              </a:ln>
            </p:spPr>
            <p:txBody>
              <a:bodyPr rtlCol="0" anchor="ctr"/>
              <a:lstStyle/>
              <a:p>
                <a:endParaRPr lang="en-US" dirty="0"/>
              </a:p>
            </p:txBody>
          </p:sp>
          <p:sp>
            <p:nvSpPr>
              <p:cNvPr id="529" name="Freeform: Shape 90"/>
              <p:cNvSpPr/>
              <p:nvPr/>
            </p:nvSpPr>
            <p:spPr>
              <a:xfrm>
                <a:off x="6358699" y="3283477"/>
                <a:ext cx="9525" cy="36204"/>
              </a:xfrm>
              <a:custGeom>
                <a:avLst/>
                <a:gdLst>
                  <a:gd name="connsiteX0" fmla="*/ 0 w 9525"/>
                  <a:gd name="connsiteY0" fmla="*/ 0 h 36204"/>
                  <a:gd name="connsiteX1" fmla="*/ 0 w 9525"/>
                  <a:gd name="connsiteY1" fmla="*/ 36204 h 36204"/>
                </a:gdLst>
                <a:ahLst/>
                <a:cxnLst>
                  <a:cxn ang="0">
                    <a:pos x="connsiteX0" y="connsiteY0"/>
                  </a:cxn>
                  <a:cxn ang="0">
                    <a:pos x="connsiteX1" y="connsiteY1"/>
                  </a:cxn>
                </a:cxnLst>
                <a:rect l="l" t="t" r="r" b="b"/>
                <a:pathLst>
                  <a:path w="9525" h="36204">
                    <a:moveTo>
                      <a:pt x="0" y="0"/>
                    </a:moveTo>
                    <a:lnTo>
                      <a:pt x="0" y="36204"/>
                    </a:lnTo>
                  </a:path>
                </a:pathLst>
              </a:custGeom>
              <a:ln w="9525" cap="rnd">
                <a:solidFill>
                  <a:schemeClr val="accent1"/>
                </a:solidFill>
                <a:prstDash val="solid"/>
                <a:round/>
              </a:ln>
            </p:spPr>
            <p:txBody>
              <a:bodyPr rtlCol="0" anchor="ctr"/>
              <a:lstStyle/>
              <a:p>
                <a:endParaRPr lang="en-US" dirty="0"/>
              </a:p>
            </p:txBody>
          </p:sp>
          <p:sp>
            <p:nvSpPr>
              <p:cNvPr id="530" name="Freeform: Shape 91"/>
              <p:cNvSpPr/>
              <p:nvPr/>
            </p:nvSpPr>
            <p:spPr>
              <a:xfrm>
                <a:off x="6384950" y="3283477"/>
                <a:ext cx="9525" cy="36204"/>
              </a:xfrm>
              <a:custGeom>
                <a:avLst/>
                <a:gdLst>
                  <a:gd name="connsiteX0" fmla="*/ 0 w 9525"/>
                  <a:gd name="connsiteY0" fmla="*/ 0 h 36204"/>
                  <a:gd name="connsiteX1" fmla="*/ 0 w 9525"/>
                  <a:gd name="connsiteY1" fmla="*/ 36204 h 36204"/>
                </a:gdLst>
                <a:ahLst/>
                <a:cxnLst>
                  <a:cxn ang="0">
                    <a:pos x="connsiteX0" y="connsiteY0"/>
                  </a:cxn>
                  <a:cxn ang="0">
                    <a:pos x="connsiteX1" y="connsiteY1"/>
                  </a:cxn>
                </a:cxnLst>
                <a:rect l="l" t="t" r="r" b="b"/>
                <a:pathLst>
                  <a:path w="9525" h="36204">
                    <a:moveTo>
                      <a:pt x="0" y="0"/>
                    </a:moveTo>
                    <a:lnTo>
                      <a:pt x="0" y="36204"/>
                    </a:lnTo>
                  </a:path>
                </a:pathLst>
              </a:custGeom>
              <a:ln w="9525" cap="rnd">
                <a:solidFill>
                  <a:schemeClr val="accent1"/>
                </a:solidFill>
                <a:prstDash val="solid"/>
                <a:round/>
              </a:ln>
            </p:spPr>
            <p:txBody>
              <a:bodyPr rtlCol="0" anchor="ctr"/>
              <a:lstStyle/>
              <a:p>
                <a:endParaRPr lang="en-US" dirty="0"/>
              </a:p>
            </p:txBody>
          </p:sp>
          <p:sp>
            <p:nvSpPr>
              <p:cNvPr id="531" name="Freeform: Shape 92"/>
              <p:cNvSpPr/>
              <p:nvPr/>
            </p:nvSpPr>
            <p:spPr>
              <a:xfrm>
                <a:off x="6154702" y="3358515"/>
                <a:ext cx="114481" cy="136940"/>
              </a:xfrm>
              <a:custGeom>
                <a:avLst/>
                <a:gdLst>
                  <a:gd name="connsiteX0" fmla="*/ 0 w 114481"/>
                  <a:gd name="connsiteY0" fmla="*/ 136941 h 136940"/>
                  <a:gd name="connsiteX1" fmla="*/ 92726 w 114481"/>
                  <a:gd name="connsiteY1" fmla="*/ 99374 h 136940"/>
                  <a:gd name="connsiteX2" fmla="*/ 22765 w 114481"/>
                  <a:gd name="connsiteY2" fmla="*/ 62036 h 136940"/>
                  <a:gd name="connsiteX3" fmla="*/ 105280 w 114481"/>
                  <a:gd name="connsiteY3" fmla="*/ 42034 h 136940"/>
                  <a:gd name="connsiteX4" fmla="*/ 39614 w 114481"/>
                  <a:gd name="connsiteY4" fmla="*/ 6563 h 136940"/>
                  <a:gd name="connsiteX5" fmla="*/ 114481 w 114481"/>
                  <a:gd name="connsiteY5" fmla="*/ 0 h 136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481" h="136940">
                    <a:moveTo>
                      <a:pt x="0" y="136941"/>
                    </a:moveTo>
                    <a:lnTo>
                      <a:pt x="92726" y="99374"/>
                    </a:lnTo>
                    <a:lnTo>
                      <a:pt x="22765" y="62036"/>
                    </a:lnTo>
                    <a:lnTo>
                      <a:pt x="105280" y="42034"/>
                    </a:lnTo>
                    <a:lnTo>
                      <a:pt x="39614" y="6563"/>
                    </a:lnTo>
                    <a:lnTo>
                      <a:pt x="114481" y="0"/>
                    </a:lnTo>
                  </a:path>
                </a:pathLst>
              </a:custGeom>
              <a:noFill/>
              <a:ln w="9525" cap="rnd">
                <a:solidFill>
                  <a:schemeClr val="accent1"/>
                </a:solidFill>
                <a:prstDash val="solid"/>
                <a:round/>
              </a:ln>
            </p:spPr>
            <p:txBody>
              <a:bodyPr rtlCol="0" anchor="ctr"/>
              <a:lstStyle/>
              <a:p>
                <a:endParaRPr lang="en-US" dirty="0"/>
              </a:p>
            </p:txBody>
          </p:sp>
          <p:sp>
            <p:nvSpPr>
              <p:cNvPr id="532" name="Freeform: Shape 93"/>
              <p:cNvSpPr/>
              <p:nvPr/>
            </p:nvSpPr>
            <p:spPr>
              <a:xfrm>
                <a:off x="6208118" y="3319681"/>
                <a:ext cx="98098" cy="41948"/>
              </a:xfrm>
              <a:custGeom>
                <a:avLst/>
                <a:gdLst>
                  <a:gd name="connsiteX0" fmla="*/ 0 w 98098"/>
                  <a:gd name="connsiteY0" fmla="*/ 0 h 41948"/>
                  <a:gd name="connsiteX1" fmla="*/ 25527 w 98098"/>
                  <a:gd name="connsiteY1" fmla="*/ 41948 h 41948"/>
                  <a:gd name="connsiteX2" fmla="*/ 47806 w 98098"/>
                  <a:gd name="connsiteY2" fmla="*/ 0 h 41948"/>
                  <a:gd name="connsiteX3" fmla="*/ 71857 w 98098"/>
                  <a:gd name="connsiteY3" fmla="*/ 38834 h 41948"/>
                  <a:gd name="connsiteX4" fmla="*/ 98098 w 98098"/>
                  <a:gd name="connsiteY4" fmla="*/ 0 h 419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098" h="41948">
                    <a:moveTo>
                      <a:pt x="0" y="0"/>
                    </a:moveTo>
                    <a:lnTo>
                      <a:pt x="25527" y="41948"/>
                    </a:lnTo>
                    <a:lnTo>
                      <a:pt x="47806" y="0"/>
                    </a:lnTo>
                    <a:lnTo>
                      <a:pt x="71857" y="38834"/>
                    </a:lnTo>
                    <a:lnTo>
                      <a:pt x="98098" y="0"/>
                    </a:lnTo>
                  </a:path>
                </a:pathLst>
              </a:custGeom>
              <a:noFill/>
              <a:ln w="9525" cap="rnd">
                <a:solidFill>
                  <a:schemeClr val="accent1"/>
                </a:solidFill>
                <a:prstDash val="solid"/>
                <a:round/>
              </a:ln>
            </p:spPr>
            <p:txBody>
              <a:bodyPr rtlCol="0" anchor="ctr"/>
              <a:lstStyle/>
              <a:p>
                <a:endParaRPr lang="en-US" dirty="0"/>
              </a:p>
            </p:txBody>
          </p:sp>
          <p:sp>
            <p:nvSpPr>
              <p:cNvPr id="533" name="Freeform: Shape 94"/>
              <p:cNvSpPr/>
              <p:nvPr/>
            </p:nvSpPr>
            <p:spPr>
              <a:xfrm>
                <a:off x="6306216" y="3283477"/>
                <a:ext cx="9525" cy="36204"/>
              </a:xfrm>
              <a:custGeom>
                <a:avLst/>
                <a:gdLst>
                  <a:gd name="connsiteX0" fmla="*/ 0 w 9525"/>
                  <a:gd name="connsiteY0" fmla="*/ 36204 h 36204"/>
                  <a:gd name="connsiteX1" fmla="*/ 0 w 9525"/>
                  <a:gd name="connsiteY1" fmla="*/ 0 h 36204"/>
                </a:gdLst>
                <a:ahLst/>
                <a:cxnLst>
                  <a:cxn ang="0">
                    <a:pos x="connsiteX0" y="connsiteY0"/>
                  </a:cxn>
                  <a:cxn ang="0">
                    <a:pos x="connsiteX1" y="connsiteY1"/>
                  </a:cxn>
                </a:cxnLst>
                <a:rect l="l" t="t" r="r" b="b"/>
                <a:pathLst>
                  <a:path w="9525" h="36204">
                    <a:moveTo>
                      <a:pt x="0" y="36204"/>
                    </a:moveTo>
                    <a:lnTo>
                      <a:pt x="0" y="0"/>
                    </a:lnTo>
                  </a:path>
                </a:pathLst>
              </a:custGeom>
              <a:ln w="9525" cap="rnd">
                <a:solidFill>
                  <a:schemeClr val="accent1"/>
                </a:solidFill>
                <a:prstDash val="solid"/>
                <a:round/>
              </a:ln>
            </p:spPr>
            <p:txBody>
              <a:bodyPr rtlCol="0" anchor="ctr"/>
              <a:lstStyle/>
              <a:p>
                <a:endParaRPr lang="en-US" dirty="0"/>
              </a:p>
            </p:txBody>
          </p:sp>
          <p:sp>
            <p:nvSpPr>
              <p:cNvPr id="534" name="Freeform: Shape 95"/>
              <p:cNvSpPr/>
              <p:nvPr/>
            </p:nvSpPr>
            <p:spPr>
              <a:xfrm>
                <a:off x="6343259" y="3358515"/>
                <a:ext cx="114480" cy="136940"/>
              </a:xfrm>
              <a:custGeom>
                <a:avLst/>
                <a:gdLst>
                  <a:gd name="connsiteX0" fmla="*/ 114481 w 114480"/>
                  <a:gd name="connsiteY0" fmla="*/ 136941 h 136940"/>
                  <a:gd name="connsiteX1" fmla="*/ 21755 w 114480"/>
                  <a:gd name="connsiteY1" fmla="*/ 99374 h 136940"/>
                  <a:gd name="connsiteX2" fmla="*/ 91716 w 114480"/>
                  <a:gd name="connsiteY2" fmla="*/ 62036 h 136940"/>
                  <a:gd name="connsiteX3" fmla="*/ 9201 w 114480"/>
                  <a:gd name="connsiteY3" fmla="*/ 42034 h 136940"/>
                  <a:gd name="connsiteX4" fmla="*/ 74857 w 114480"/>
                  <a:gd name="connsiteY4" fmla="*/ 6563 h 136940"/>
                  <a:gd name="connsiteX5" fmla="*/ 0 w 114480"/>
                  <a:gd name="connsiteY5" fmla="*/ 0 h 136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480" h="136940">
                    <a:moveTo>
                      <a:pt x="114481" y="136941"/>
                    </a:moveTo>
                    <a:lnTo>
                      <a:pt x="21755" y="99374"/>
                    </a:lnTo>
                    <a:lnTo>
                      <a:pt x="91716" y="62036"/>
                    </a:lnTo>
                    <a:lnTo>
                      <a:pt x="9201" y="42034"/>
                    </a:lnTo>
                    <a:lnTo>
                      <a:pt x="74857" y="6563"/>
                    </a:lnTo>
                    <a:lnTo>
                      <a:pt x="0" y="0"/>
                    </a:lnTo>
                  </a:path>
                </a:pathLst>
              </a:custGeom>
              <a:noFill/>
              <a:ln w="9525" cap="rnd">
                <a:solidFill>
                  <a:schemeClr val="accent1"/>
                </a:solidFill>
                <a:prstDash val="solid"/>
                <a:round/>
              </a:ln>
            </p:spPr>
            <p:txBody>
              <a:bodyPr rtlCol="0" anchor="ctr"/>
              <a:lstStyle/>
              <a:p>
                <a:endParaRPr lang="en-US" dirty="0"/>
              </a:p>
            </p:txBody>
          </p:sp>
          <p:sp>
            <p:nvSpPr>
              <p:cNvPr id="535" name="Freeform: Shape 96"/>
              <p:cNvSpPr/>
              <p:nvPr/>
            </p:nvSpPr>
            <p:spPr>
              <a:xfrm>
                <a:off x="6306216" y="3319681"/>
                <a:ext cx="98116" cy="41948"/>
              </a:xfrm>
              <a:custGeom>
                <a:avLst/>
                <a:gdLst>
                  <a:gd name="connsiteX0" fmla="*/ 98117 w 98116"/>
                  <a:gd name="connsiteY0" fmla="*/ 0 h 41948"/>
                  <a:gd name="connsiteX1" fmla="*/ 72571 w 98116"/>
                  <a:gd name="connsiteY1" fmla="*/ 41948 h 41948"/>
                  <a:gd name="connsiteX2" fmla="*/ 50302 w 98116"/>
                  <a:gd name="connsiteY2" fmla="*/ 0 h 41948"/>
                  <a:gd name="connsiteX3" fmla="*/ 26241 w 98116"/>
                  <a:gd name="connsiteY3" fmla="*/ 38834 h 41948"/>
                  <a:gd name="connsiteX4" fmla="*/ 0 w 98116"/>
                  <a:gd name="connsiteY4" fmla="*/ 0 h 419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116" h="41948">
                    <a:moveTo>
                      <a:pt x="98117" y="0"/>
                    </a:moveTo>
                    <a:lnTo>
                      <a:pt x="72571" y="41948"/>
                    </a:lnTo>
                    <a:lnTo>
                      <a:pt x="50302" y="0"/>
                    </a:lnTo>
                    <a:lnTo>
                      <a:pt x="26241" y="38834"/>
                    </a:lnTo>
                    <a:lnTo>
                      <a:pt x="0" y="0"/>
                    </a:lnTo>
                  </a:path>
                </a:pathLst>
              </a:custGeom>
              <a:noFill/>
              <a:ln w="9525" cap="rnd">
                <a:solidFill>
                  <a:schemeClr val="accent1"/>
                </a:solidFill>
                <a:prstDash val="solid"/>
                <a:round/>
              </a:ln>
            </p:spPr>
            <p:txBody>
              <a:bodyPr rtlCol="0" anchor="ctr"/>
              <a:lstStyle/>
              <a:p>
                <a:endParaRPr lang="en-US" dirty="0"/>
              </a:p>
            </p:txBody>
          </p:sp>
          <p:sp>
            <p:nvSpPr>
              <p:cNvPr id="536" name="Freeform: Shape 97"/>
              <p:cNvSpPr/>
              <p:nvPr/>
            </p:nvSpPr>
            <p:spPr>
              <a:xfrm>
                <a:off x="6278718" y="2670771"/>
                <a:ext cx="55006" cy="59588"/>
              </a:xfrm>
              <a:custGeom>
                <a:avLst/>
                <a:gdLst>
                  <a:gd name="connsiteX0" fmla="*/ 0 w 55006"/>
                  <a:gd name="connsiteY0" fmla="*/ 0 h 59588"/>
                  <a:gd name="connsiteX1" fmla="*/ 27499 w 55006"/>
                  <a:gd name="connsiteY1" fmla="*/ 59588 h 59588"/>
                  <a:gd name="connsiteX2" fmla="*/ 55007 w 55006"/>
                  <a:gd name="connsiteY2" fmla="*/ 0 h 59588"/>
                </a:gdLst>
                <a:ahLst/>
                <a:cxnLst>
                  <a:cxn ang="0">
                    <a:pos x="connsiteX0" y="connsiteY0"/>
                  </a:cxn>
                  <a:cxn ang="0">
                    <a:pos x="connsiteX1" y="connsiteY1"/>
                  </a:cxn>
                  <a:cxn ang="0">
                    <a:pos x="connsiteX2" y="connsiteY2"/>
                  </a:cxn>
                </a:cxnLst>
                <a:rect l="l" t="t" r="r" b="b"/>
                <a:pathLst>
                  <a:path w="55006" h="59588">
                    <a:moveTo>
                      <a:pt x="0" y="0"/>
                    </a:moveTo>
                    <a:lnTo>
                      <a:pt x="27499" y="59588"/>
                    </a:lnTo>
                    <a:lnTo>
                      <a:pt x="55007" y="0"/>
                    </a:lnTo>
                  </a:path>
                </a:pathLst>
              </a:custGeom>
              <a:noFill/>
              <a:ln w="9525" cap="rnd">
                <a:solidFill>
                  <a:schemeClr val="accent1"/>
                </a:solidFill>
                <a:prstDash val="solid"/>
                <a:round/>
              </a:ln>
            </p:spPr>
            <p:txBody>
              <a:bodyPr rtlCol="0" anchor="ctr"/>
              <a:lstStyle/>
              <a:p>
                <a:endParaRPr lang="en-US" dirty="0"/>
              </a:p>
            </p:txBody>
          </p:sp>
          <p:sp>
            <p:nvSpPr>
              <p:cNvPr id="537" name="Freeform: Shape 98"/>
              <p:cNvSpPr/>
              <p:nvPr/>
            </p:nvSpPr>
            <p:spPr>
              <a:xfrm>
                <a:off x="6278718" y="2730360"/>
                <a:ext cx="55006" cy="59588"/>
              </a:xfrm>
              <a:custGeom>
                <a:avLst/>
                <a:gdLst>
                  <a:gd name="connsiteX0" fmla="*/ 55007 w 55006"/>
                  <a:gd name="connsiteY0" fmla="*/ 59589 h 59588"/>
                  <a:gd name="connsiteX1" fmla="*/ 27499 w 55006"/>
                  <a:gd name="connsiteY1" fmla="*/ 0 h 59588"/>
                  <a:gd name="connsiteX2" fmla="*/ 0 w 55006"/>
                  <a:gd name="connsiteY2" fmla="*/ 59589 h 59588"/>
                </a:gdLst>
                <a:ahLst/>
                <a:cxnLst>
                  <a:cxn ang="0">
                    <a:pos x="connsiteX0" y="connsiteY0"/>
                  </a:cxn>
                  <a:cxn ang="0">
                    <a:pos x="connsiteX1" y="connsiteY1"/>
                  </a:cxn>
                  <a:cxn ang="0">
                    <a:pos x="connsiteX2" y="connsiteY2"/>
                  </a:cxn>
                </a:cxnLst>
                <a:rect l="l" t="t" r="r" b="b"/>
                <a:pathLst>
                  <a:path w="55006" h="59588">
                    <a:moveTo>
                      <a:pt x="55007" y="59589"/>
                    </a:moveTo>
                    <a:lnTo>
                      <a:pt x="27499" y="0"/>
                    </a:lnTo>
                    <a:lnTo>
                      <a:pt x="0" y="59589"/>
                    </a:lnTo>
                  </a:path>
                </a:pathLst>
              </a:custGeom>
              <a:noFill/>
              <a:ln w="9525" cap="rnd">
                <a:solidFill>
                  <a:schemeClr val="accent1"/>
                </a:solidFill>
                <a:prstDash val="solid"/>
                <a:round/>
              </a:ln>
            </p:spPr>
            <p:txBody>
              <a:bodyPr rtlCol="0" anchor="ctr"/>
              <a:lstStyle/>
              <a:p>
                <a:endParaRPr lang="en-US" dirty="0"/>
              </a:p>
            </p:txBody>
          </p:sp>
          <p:sp>
            <p:nvSpPr>
              <p:cNvPr id="538" name="Freeform: Shape 99"/>
              <p:cNvSpPr/>
              <p:nvPr/>
            </p:nvSpPr>
            <p:spPr>
              <a:xfrm>
                <a:off x="6278718" y="2730360"/>
                <a:ext cx="55006" cy="9525"/>
              </a:xfrm>
              <a:custGeom>
                <a:avLst/>
                <a:gdLst>
                  <a:gd name="connsiteX0" fmla="*/ 0 w 55006"/>
                  <a:gd name="connsiteY0" fmla="*/ 0 h 9525"/>
                  <a:gd name="connsiteX1" fmla="*/ 55007 w 55006"/>
                  <a:gd name="connsiteY1" fmla="*/ 0 h 9525"/>
                </a:gdLst>
                <a:ahLst/>
                <a:cxnLst>
                  <a:cxn ang="0">
                    <a:pos x="connsiteX0" y="connsiteY0"/>
                  </a:cxn>
                  <a:cxn ang="0">
                    <a:pos x="connsiteX1" y="connsiteY1"/>
                  </a:cxn>
                </a:cxnLst>
                <a:rect l="l" t="t" r="r" b="b"/>
                <a:pathLst>
                  <a:path w="55006" h="9525">
                    <a:moveTo>
                      <a:pt x="0" y="0"/>
                    </a:moveTo>
                    <a:lnTo>
                      <a:pt x="55007" y="0"/>
                    </a:lnTo>
                  </a:path>
                </a:pathLst>
              </a:custGeom>
              <a:ln w="9525" cap="rnd">
                <a:solidFill>
                  <a:schemeClr val="accent1"/>
                </a:solidFill>
                <a:prstDash val="solid"/>
                <a:round/>
              </a:ln>
            </p:spPr>
            <p:txBody>
              <a:bodyPr rtlCol="0" anchor="ctr"/>
              <a:lstStyle/>
              <a:p>
                <a:endParaRPr lang="en-US" dirty="0"/>
              </a:p>
            </p:txBody>
          </p:sp>
          <p:sp>
            <p:nvSpPr>
              <p:cNvPr id="539" name="Freeform: Shape 100"/>
              <p:cNvSpPr/>
              <p:nvPr/>
            </p:nvSpPr>
            <p:spPr>
              <a:xfrm>
                <a:off x="6278718" y="2789948"/>
                <a:ext cx="55006" cy="9525"/>
              </a:xfrm>
              <a:custGeom>
                <a:avLst/>
                <a:gdLst>
                  <a:gd name="connsiteX0" fmla="*/ 0 w 55006"/>
                  <a:gd name="connsiteY0" fmla="*/ 0 h 9525"/>
                  <a:gd name="connsiteX1" fmla="*/ 55007 w 55006"/>
                  <a:gd name="connsiteY1" fmla="*/ 0 h 9525"/>
                </a:gdLst>
                <a:ahLst/>
                <a:cxnLst>
                  <a:cxn ang="0">
                    <a:pos x="connsiteX0" y="connsiteY0"/>
                  </a:cxn>
                  <a:cxn ang="0">
                    <a:pos x="connsiteX1" y="connsiteY1"/>
                  </a:cxn>
                </a:cxnLst>
                <a:rect l="l" t="t" r="r" b="b"/>
                <a:pathLst>
                  <a:path w="55006" h="9525">
                    <a:moveTo>
                      <a:pt x="0" y="0"/>
                    </a:moveTo>
                    <a:lnTo>
                      <a:pt x="55007" y="0"/>
                    </a:lnTo>
                  </a:path>
                </a:pathLst>
              </a:custGeom>
              <a:ln w="9525" cap="rnd">
                <a:solidFill>
                  <a:schemeClr val="accent1"/>
                </a:solidFill>
                <a:prstDash val="solid"/>
                <a:round/>
              </a:ln>
            </p:spPr>
            <p:txBody>
              <a:bodyPr rtlCol="0" anchor="ctr"/>
              <a:lstStyle/>
              <a:p>
                <a:endParaRPr lang="en-US" dirty="0"/>
              </a:p>
            </p:txBody>
          </p:sp>
          <p:sp>
            <p:nvSpPr>
              <p:cNvPr id="540" name="Freeform: Shape 101"/>
              <p:cNvSpPr/>
              <p:nvPr/>
            </p:nvSpPr>
            <p:spPr>
              <a:xfrm>
                <a:off x="6278718" y="2789948"/>
                <a:ext cx="55006" cy="59597"/>
              </a:xfrm>
              <a:custGeom>
                <a:avLst/>
                <a:gdLst>
                  <a:gd name="connsiteX0" fmla="*/ 0 w 55006"/>
                  <a:gd name="connsiteY0" fmla="*/ 0 h 59597"/>
                  <a:gd name="connsiteX1" fmla="*/ 27499 w 55006"/>
                  <a:gd name="connsiteY1" fmla="*/ 59598 h 59597"/>
                  <a:gd name="connsiteX2" fmla="*/ 55007 w 55006"/>
                  <a:gd name="connsiteY2" fmla="*/ 0 h 59597"/>
                </a:gdLst>
                <a:ahLst/>
                <a:cxnLst>
                  <a:cxn ang="0">
                    <a:pos x="connsiteX0" y="connsiteY0"/>
                  </a:cxn>
                  <a:cxn ang="0">
                    <a:pos x="connsiteX1" y="connsiteY1"/>
                  </a:cxn>
                  <a:cxn ang="0">
                    <a:pos x="connsiteX2" y="connsiteY2"/>
                  </a:cxn>
                </a:cxnLst>
                <a:rect l="l" t="t" r="r" b="b"/>
                <a:pathLst>
                  <a:path w="55006" h="59597">
                    <a:moveTo>
                      <a:pt x="0" y="0"/>
                    </a:moveTo>
                    <a:lnTo>
                      <a:pt x="27499" y="59598"/>
                    </a:lnTo>
                    <a:lnTo>
                      <a:pt x="55007" y="0"/>
                    </a:lnTo>
                  </a:path>
                </a:pathLst>
              </a:custGeom>
              <a:noFill/>
              <a:ln w="9525" cap="rnd">
                <a:solidFill>
                  <a:schemeClr val="accent1"/>
                </a:solidFill>
                <a:prstDash val="solid"/>
                <a:round/>
              </a:ln>
            </p:spPr>
            <p:txBody>
              <a:bodyPr rtlCol="0" anchor="ctr"/>
              <a:lstStyle/>
              <a:p>
                <a:endParaRPr lang="en-US" dirty="0"/>
              </a:p>
            </p:txBody>
          </p:sp>
          <p:sp>
            <p:nvSpPr>
              <p:cNvPr id="541" name="Freeform: Shape 102"/>
              <p:cNvSpPr/>
              <p:nvPr/>
            </p:nvSpPr>
            <p:spPr>
              <a:xfrm>
                <a:off x="6278718" y="2849546"/>
                <a:ext cx="55006" cy="59588"/>
              </a:xfrm>
              <a:custGeom>
                <a:avLst/>
                <a:gdLst>
                  <a:gd name="connsiteX0" fmla="*/ 55007 w 55006"/>
                  <a:gd name="connsiteY0" fmla="*/ 59589 h 59588"/>
                  <a:gd name="connsiteX1" fmla="*/ 27499 w 55006"/>
                  <a:gd name="connsiteY1" fmla="*/ 0 h 59588"/>
                  <a:gd name="connsiteX2" fmla="*/ 0 w 55006"/>
                  <a:gd name="connsiteY2" fmla="*/ 59579 h 59588"/>
                </a:gdLst>
                <a:ahLst/>
                <a:cxnLst>
                  <a:cxn ang="0">
                    <a:pos x="connsiteX0" y="connsiteY0"/>
                  </a:cxn>
                  <a:cxn ang="0">
                    <a:pos x="connsiteX1" y="connsiteY1"/>
                  </a:cxn>
                  <a:cxn ang="0">
                    <a:pos x="connsiteX2" y="connsiteY2"/>
                  </a:cxn>
                </a:cxnLst>
                <a:rect l="l" t="t" r="r" b="b"/>
                <a:pathLst>
                  <a:path w="55006" h="59588">
                    <a:moveTo>
                      <a:pt x="55007" y="59589"/>
                    </a:moveTo>
                    <a:lnTo>
                      <a:pt x="27499" y="0"/>
                    </a:lnTo>
                    <a:lnTo>
                      <a:pt x="0" y="59579"/>
                    </a:lnTo>
                  </a:path>
                </a:pathLst>
              </a:custGeom>
              <a:noFill/>
              <a:ln w="9525" cap="rnd">
                <a:solidFill>
                  <a:schemeClr val="accent1"/>
                </a:solidFill>
                <a:prstDash val="solid"/>
                <a:round/>
              </a:ln>
            </p:spPr>
            <p:txBody>
              <a:bodyPr rtlCol="0" anchor="ctr"/>
              <a:lstStyle/>
              <a:p>
                <a:endParaRPr lang="en-US" dirty="0"/>
              </a:p>
            </p:txBody>
          </p:sp>
          <p:sp>
            <p:nvSpPr>
              <p:cNvPr id="542" name="Freeform: Shape 103"/>
              <p:cNvSpPr/>
              <p:nvPr/>
            </p:nvSpPr>
            <p:spPr>
              <a:xfrm>
                <a:off x="6278718" y="2849546"/>
                <a:ext cx="55006" cy="9525"/>
              </a:xfrm>
              <a:custGeom>
                <a:avLst/>
                <a:gdLst>
                  <a:gd name="connsiteX0" fmla="*/ 0 w 55006"/>
                  <a:gd name="connsiteY0" fmla="*/ 0 h 9525"/>
                  <a:gd name="connsiteX1" fmla="*/ 55007 w 55006"/>
                  <a:gd name="connsiteY1" fmla="*/ 0 h 9525"/>
                </a:gdLst>
                <a:ahLst/>
                <a:cxnLst>
                  <a:cxn ang="0">
                    <a:pos x="connsiteX0" y="connsiteY0"/>
                  </a:cxn>
                  <a:cxn ang="0">
                    <a:pos x="connsiteX1" y="connsiteY1"/>
                  </a:cxn>
                </a:cxnLst>
                <a:rect l="l" t="t" r="r" b="b"/>
                <a:pathLst>
                  <a:path w="55006" h="9525">
                    <a:moveTo>
                      <a:pt x="0" y="0"/>
                    </a:moveTo>
                    <a:lnTo>
                      <a:pt x="55007" y="0"/>
                    </a:lnTo>
                  </a:path>
                </a:pathLst>
              </a:custGeom>
              <a:ln w="9525" cap="rnd">
                <a:solidFill>
                  <a:schemeClr val="accent1"/>
                </a:solidFill>
                <a:prstDash val="solid"/>
                <a:round/>
              </a:ln>
            </p:spPr>
            <p:txBody>
              <a:bodyPr rtlCol="0" anchor="ctr"/>
              <a:lstStyle/>
              <a:p>
                <a:endParaRPr lang="en-US" dirty="0"/>
              </a:p>
            </p:txBody>
          </p:sp>
          <p:sp>
            <p:nvSpPr>
              <p:cNvPr id="543" name="Freeform: Shape 104"/>
              <p:cNvSpPr/>
              <p:nvPr/>
            </p:nvSpPr>
            <p:spPr>
              <a:xfrm>
                <a:off x="6278718" y="2909125"/>
                <a:ext cx="55006" cy="9525"/>
              </a:xfrm>
              <a:custGeom>
                <a:avLst/>
                <a:gdLst>
                  <a:gd name="connsiteX0" fmla="*/ 0 w 55006"/>
                  <a:gd name="connsiteY0" fmla="*/ 0 h 9525"/>
                  <a:gd name="connsiteX1" fmla="*/ 55007 w 55006"/>
                  <a:gd name="connsiteY1" fmla="*/ 0 h 9525"/>
                </a:gdLst>
                <a:ahLst/>
                <a:cxnLst>
                  <a:cxn ang="0">
                    <a:pos x="connsiteX0" y="connsiteY0"/>
                  </a:cxn>
                  <a:cxn ang="0">
                    <a:pos x="connsiteX1" y="connsiteY1"/>
                  </a:cxn>
                </a:cxnLst>
                <a:rect l="l" t="t" r="r" b="b"/>
                <a:pathLst>
                  <a:path w="55006" h="9525">
                    <a:moveTo>
                      <a:pt x="0" y="0"/>
                    </a:moveTo>
                    <a:lnTo>
                      <a:pt x="55007" y="0"/>
                    </a:lnTo>
                  </a:path>
                </a:pathLst>
              </a:custGeom>
              <a:ln w="9525" cap="rnd">
                <a:solidFill>
                  <a:schemeClr val="accent1"/>
                </a:solidFill>
                <a:prstDash val="solid"/>
                <a:round/>
              </a:ln>
            </p:spPr>
            <p:txBody>
              <a:bodyPr rtlCol="0" anchor="ctr"/>
              <a:lstStyle/>
              <a:p>
                <a:endParaRPr lang="en-US" dirty="0"/>
              </a:p>
            </p:txBody>
          </p:sp>
          <p:sp>
            <p:nvSpPr>
              <p:cNvPr id="544" name="Freeform: Shape 105"/>
              <p:cNvSpPr/>
              <p:nvPr/>
            </p:nvSpPr>
            <p:spPr>
              <a:xfrm>
                <a:off x="6278718" y="2909135"/>
                <a:ext cx="55006" cy="59588"/>
              </a:xfrm>
              <a:custGeom>
                <a:avLst/>
                <a:gdLst>
                  <a:gd name="connsiteX0" fmla="*/ 0 w 55006"/>
                  <a:gd name="connsiteY0" fmla="*/ 0 h 59588"/>
                  <a:gd name="connsiteX1" fmla="*/ 27499 w 55006"/>
                  <a:gd name="connsiteY1" fmla="*/ 59588 h 59588"/>
                  <a:gd name="connsiteX2" fmla="*/ 55007 w 55006"/>
                  <a:gd name="connsiteY2" fmla="*/ 0 h 59588"/>
                </a:gdLst>
                <a:ahLst/>
                <a:cxnLst>
                  <a:cxn ang="0">
                    <a:pos x="connsiteX0" y="connsiteY0"/>
                  </a:cxn>
                  <a:cxn ang="0">
                    <a:pos x="connsiteX1" y="connsiteY1"/>
                  </a:cxn>
                  <a:cxn ang="0">
                    <a:pos x="connsiteX2" y="connsiteY2"/>
                  </a:cxn>
                </a:cxnLst>
                <a:rect l="l" t="t" r="r" b="b"/>
                <a:pathLst>
                  <a:path w="55006" h="59588">
                    <a:moveTo>
                      <a:pt x="0" y="0"/>
                    </a:moveTo>
                    <a:lnTo>
                      <a:pt x="27499" y="59588"/>
                    </a:lnTo>
                    <a:lnTo>
                      <a:pt x="55007" y="0"/>
                    </a:lnTo>
                  </a:path>
                </a:pathLst>
              </a:custGeom>
              <a:noFill/>
              <a:ln w="9525" cap="rnd">
                <a:solidFill>
                  <a:schemeClr val="accent1"/>
                </a:solidFill>
                <a:prstDash val="solid"/>
                <a:round/>
              </a:ln>
            </p:spPr>
            <p:txBody>
              <a:bodyPr rtlCol="0" anchor="ctr"/>
              <a:lstStyle/>
              <a:p>
                <a:endParaRPr lang="en-US" dirty="0"/>
              </a:p>
            </p:txBody>
          </p:sp>
          <p:sp>
            <p:nvSpPr>
              <p:cNvPr id="545" name="Freeform: Shape 106"/>
              <p:cNvSpPr/>
              <p:nvPr/>
            </p:nvSpPr>
            <p:spPr>
              <a:xfrm>
                <a:off x="6278718" y="2968723"/>
                <a:ext cx="55006" cy="59588"/>
              </a:xfrm>
              <a:custGeom>
                <a:avLst/>
                <a:gdLst>
                  <a:gd name="connsiteX0" fmla="*/ 55007 w 55006"/>
                  <a:gd name="connsiteY0" fmla="*/ 59588 h 59588"/>
                  <a:gd name="connsiteX1" fmla="*/ 27499 w 55006"/>
                  <a:gd name="connsiteY1" fmla="*/ 0 h 59588"/>
                  <a:gd name="connsiteX2" fmla="*/ 0 w 55006"/>
                  <a:gd name="connsiteY2" fmla="*/ 59588 h 59588"/>
                </a:gdLst>
                <a:ahLst/>
                <a:cxnLst>
                  <a:cxn ang="0">
                    <a:pos x="connsiteX0" y="connsiteY0"/>
                  </a:cxn>
                  <a:cxn ang="0">
                    <a:pos x="connsiteX1" y="connsiteY1"/>
                  </a:cxn>
                  <a:cxn ang="0">
                    <a:pos x="connsiteX2" y="connsiteY2"/>
                  </a:cxn>
                </a:cxnLst>
                <a:rect l="l" t="t" r="r" b="b"/>
                <a:pathLst>
                  <a:path w="55006" h="59588">
                    <a:moveTo>
                      <a:pt x="55007" y="59588"/>
                    </a:moveTo>
                    <a:lnTo>
                      <a:pt x="27499" y="0"/>
                    </a:lnTo>
                    <a:lnTo>
                      <a:pt x="0" y="59588"/>
                    </a:lnTo>
                  </a:path>
                </a:pathLst>
              </a:custGeom>
              <a:noFill/>
              <a:ln w="9525" cap="rnd">
                <a:solidFill>
                  <a:schemeClr val="accent1"/>
                </a:solidFill>
                <a:prstDash val="solid"/>
                <a:round/>
              </a:ln>
            </p:spPr>
            <p:txBody>
              <a:bodyPr rtlCol="0" anchor="ctr"/>
              <a:lstStyle/>
              <a:p>
                <a:endParaRPr lang="en-US" dirty="0"/>
              </a:p>
            </p:txBody>
          </p:sp>
          <p:sp>
            <p:nvSpPr>
              <p:cNvPr id="546" name="Freeform: Shape 107"/>
              <p:cNvSpPr/>
              <p:nvPr/>
            </p:nvSpPr>
            <p:spPr>
              <a:xfrm>
                <a:off x="6268850" y="2968723"/>
                <a:ext cx="74409" cy="9525"/>
              </a:xfrm>
              <a:custGeom>
                <a:avLst/>
                <a:gdLst>
                  <a:gd name="connsiteX0" fmla="*/ 0 w 74409"/>
                  <a:gd name="connsiteY0" fmla="*/ 0 h 9525"/>
                  <a:gd name="connsiteX1" fmla="*/ 74409 w 74409"/>
                  <a:gd name="connsiteY1" fmla="*/ 0 h 9525"/>
                </a:gdLst>
                <a:ahLst/>
                <a:cxnLst>
                  <a:cxn ang="0">
                    <a:pos x="connsiteX0" y="connsiteY0"/>
                  </a:cxn>
                  <a:cxn ang="0">
                    <a:pos x="connsiteX1" y="connsiteY1"/>
                  </a:cxn>
                </a:cxnLst>
                <a:rect l="l" t="t" r="r" b="b"/>
                <a:pathLst>
                  <a:path w="74409" h="9525">
                    <a:moveTo>
                      <a:pt x="0" y="0"/>
                    </a:moveTo>
                    <a:lnTo>
                      <a:pt x="74409" y="0"/>
                    </a:lnTo>
                  </a:path>
                </a:pathLst>
              </a:custGeom>
              <a:ln w="9525" cap="rnd">
                <a:solidFill>
                  <a:schemeClr val="accent1"/>
                </a:solidFill>
                <a:prstDash val="solid"/>
                <a:round/>
              </a:ln>
            </p:spPr>
            <p:txBody>
              <a:bodyPr rtlCol="0" anchor="ctr"/>
              <a:lstStyle/>
              <a:p>
                <a:endParaRPr lang="en-US" dirty="0"/>
              </a:p>
            </p:txBody>
          </p:sp>
          <p:sp>
            <p:nvSpPr>
              <p:cNvPr id="547" name="Freeform: Shape 108"/>
              <p:cNvSpPr/>
              <p:nvPr/>
            </p:nvSpPr>
            <p:spPr>
              <a:xfrm>
                <a:off x="6264144" y="3028311"/>
                <a:ext cx="84143" cy="9525"/>
              </a:xfrm>
              <a:custGeom>
                <a:avLst/>
                <a:gdLst>
                  <a:gd name="connsiteX0" fmla="*/ 0 w 84143"/>
                  <a:gd name="connsiteY0" fmla="*/ 0 h 9525"/>
                  <a:gd name="connsiteX1" fmla="*/ 84144 w 84143"/>
                  <a:gd name="connsiteY1" fmla="*/ 0 h 9525"/>
                </a:gdLst>
                <a:ahLst/>
                <a:cxnLst>
                  <a:cxn ang="0">
                    <a:pos x="connsiteX0" y="connsiteY0"/>
                  </a:cxn>
                  <a:cxn ang="0">
                    <a:pos x="connsiteX1" y="connsiteY1"/>
                  </a:cxn>
                </a:cxnLst>
                <a:rect l="l" t="t" r="r" b="b"/>
                <a:pathLst>
                  <a:path w="84143" h="9525">
                    <a:moveTo>
                      <a:pt x="0" y="0"/>
                    </a:moveTo>
                    <a:lnTo>
                      <a:pt x="84144" y="0"/>
                    </a:lnTo>
                  </a:path>
                </a:pathLst>
              </a:custGeom>
              <a:ln w="9525" cap="rnd">
                <a:solidFill>
                  <a:schemeClr val="accent1"/>
                </a:solidFill>
                <a:prstDash val="solid"/>
                <a:round/>
              </a:ln>
            </p:spPr>
            <p:txBody>
              <a:bodyPr rtlCol="0" anchor="ctr"/>
              <a:lstStyle/>
              <a:p>
                <a:endParaRPr lang="en-US" dirty="0"/>
              </a:p>
            </p:txBody>
          </p:sp>
          <p:sp>
            <p:nvSpPr>
              <p:cNvPr id="548" name="Freeform: Shape 109"/>
              <p:cNvSpPr/>
              <p:nvPr/>
            </p:nvSpPr>
            <p:spPr>
              <a:xfrm>
                <a:off x="6278718" y="3028311"/>
                <a:ext cx="55006" cy="59597"/>
              </a:xfrm>
              <a:custGeom>
                <a:avLst/>
                <a:gdLst>
                  <a:gd name="connsiteX0" fmla="*/ 0 w 55006"/>
                  <a:gd name="connsiteY0" fmla="*/ 0 h 59597"/>
                  <a:gd name="connsiteX1" fmla="*/ 27499 w 55006"/>
                  <a:gd name="connsiteY1" fmla="*/ 59598 h 59597"/>
                  <a:gd name="connsiteX2" fmla="*/ 55007 w 55006"/>
                  <a:gd name="connsiteY2" fmla="*/ 0 h 59597"/>
                </a:gdLst>
                <a:ahLst/>
                <a:cxnLst>
                  <a:cxn ang="0">
                    <a:pos x="connsiteX0" y="connsiteY0"/>
                  </a:cxn>
                  <a:cxn ang="0">
                    <a:pos x="connsiteX1" y="connsiteY1"/>
                  </a:cxn>
                  <a:cxn ang="0">
                    <a:pos x="connsiteX2" y="connsiteY2"/>
                  </a:cxn>
                </a:cxnLst>
                <a:rect l="l" t="t" r="r" b="b"/>
                <a:pathLst>
                  <a:path w="55006" h="59597">
                    <a:moveTo>
                      <a:pt x="0" y="0"/>
                    </a:moveTo>
                    <a:lnTo>
                      <a:pt x="27499" y="59598"/>
                    </a:lnTo>
                    <a:lnTo>
                      <a:pt x="55007" y="0"/>
                    </a:lnTo>
                  </a:path>
                </a:pathLst>
              </a:custGeom>
              <a:noFill/>
              <a:ln w="9525" cap="rnd">
                <a:solidFill>
                  <a:schemeClr val="accent1"/>
                </a:solidFill>
                <a:prstDash val="solid"/>
                <a:round/>
              </a:ln>
            </p:spPr>
            <p:txBody>
              <a:bodyPr rtlCol="0" anchor="ctr"/>
              <a:lstStyle/>
              <a:p>
                <a:endParaRPr lang="en-US" dirty="0"/>
              </a:p>
            </p:txBody>
          </p:sp>
          <p:sp>
            <p:nvSpPr>
              <p:cNvPr id="549" name="Freeform: Shape 110"/>
              <p:cNvSpPr/>
              <p:nvPr/>
            </p:nvSpPr>
            <p:spPr>
              <a:xfrm>
                <a:off x="6278718" y="3087909"/>
                <a:ext cx="55006" cy="59588"/>
              </a:xfrm>
              <a:custGeom>
                <a:avLst/>
                <a:gdLst>
                  <a:gd name="connsiteX0" fmla="*/ 55007 w 55006"/>
                  <a:gd name="connsiteY0" fmla="*/ 59588 h 59588"/>
                  <a:gd name="connsiteX1" fmla="*/ 27499 w 55006"/>
                  <a:gd name="connsiteY1" fmla="*/ 0 h 59588"/>
                  <a:gd name="connsiteX2" fmla="*/ 0 w 55006"/>
                  <a:gd name="connsiteY2" fmla="*/ 59588 h 59588"/>
                </a:gdLst>
                <a:ahLst/>
                <a:cxnLst>
                  <a:cxn ang="0">
                    <a:pos x="connsiteX0" y="connsiteY0"/>
                  </a:cxn>
                  <a:cxn ang="0">
                    <a:pos x="connsiteX1" y="connsiteY1"/>
                  </a:cxn>
                  <a:cxn ang="0">
                    <a:pos x="connsiteX2" y="connsiteY2"/>
                  </a:cxn>
                </a:cxnLst>
                <a:rect l="l" t="t" r="r" b="b"/>
                <a:pathLst>
                  <a:path w="55006" h="59588">
                    <a:moveTo>
                      <a:pt x="55007" y="59588"/>
                    </a:moveTo>
                    <a:lnTo>
                      <a:pt x="27499" y="0"/>
                    </a:lnTo>
                    <a:lnTo>
                      <a:pt x="0" y="59588"/>
                    </a:lnTo>
                  </a:path>
                </a:pathLst>
              </a:custGeom>
              <a:noFill/>
              <a:ln w="9525" cap="rnd">
                <a:solidFill>
                  <a:schemeClr val="accent1"/>
                </a:solidFill>
                <a:prstDash val="solid"/>
                <a:round/>
              </a:ln>
            </p:spPr>
            <p:txBody>
              <a:bodyPr rtlCol="0" anchor="ctr"/>
              <a:lstStyle/>
              <a:p>
                <a:endParaRPr lang="en-US" dirty="0"/>
              </a:p>
            </p:txBody>
          </p:sp>
          <p:sp>
            <p:nvSpPr>
              <p:cNvPr id="550" name="Freeform: Shape 111"/>
              <p:cNvSpPr/>
              <p:nvPr/>
            </p:nvSpPr>
            <p:spPr>
              <a:xfrm>
                <a:off x="6256439" y="3101559"/>
                <a:ext cx="21193" cy="45939"/>
              </a:xfrm>
              <a:custGeom>
                <a:avLst/>
                <a:gdLst>
                  <a:gd name="connsiteX0" fmla="*/ 21193 w 21193"/>
                  <a:gd name="connsiteY0" fmla="*/ 45939 h 45939"/>
                  <a:gd name="connsiteX1" fmla="*/ 0 w 21193"/>
                  <a:gd name="connsiteY1" fmla="*/ 0 h 45939"/>
                </a:gdLst>
                <a:ahLst/>
                <a:cxnLst>
                  <a:cxn ang="0">
                    <a:pos x="connsiteX0" y="connsiteY0"/>
                  </a:cxn>
                  <a:cxn ang="0">
                    <a:pos x="connsiteX1" y="connsiteY1"/>
                  </a:cxn>
                </a:cxnLst>
                <a:rect l="l" t="t" r="r" b="b"/>
                <a:pathLst>
                  <a:path w="21193" h="45939">
                    <a:moveTo>
                      <a:pt x="21193" y="45939"/>
                    </a:moveTo>
                    <a:lnTo>
                      <a:pt x="0" y="0"/>
                    </a:lnTo>
                  </a:path>
                </a:pathLst>
              </a:custGeom>
              <a:ln w="9525" cap="rnd">
                <a:solidFill>
                  <a:schemeClr val="accent1"/>
                </a:solidFill>
                <a:prstDash val="solid"/>
                <a:round/>
              </a:ln>
            </p:spPr>
            <p:txBody>
              <a:bodyPr rtlCol="0" anchor="ctr"/>
              <a:lstStyle/>
              <a:p>
                <a:endParaRPr lang="en-US" dirty="0"/>
              </a:p>
            </p:txBody>
          </p:sp>
          <p:sp>
            <p:nvSpPr>
              <p:cNvPr id="551" name="Freeform: Shape 112"/>
              <p:cNvSpPr/>
              <p:nvPr/>
            </p:nvSpPr>
            <p:spPr>
              <a:xfrm>
                <a:off x="6334801" y="3101559"/>
                <a:ext cx="21202" cy="45939"/>
              </a:xfrm>
              <a:custGeom>
                <a:avLst/>
                <a:gdLst>
                  <a:gd name="connsiteX0" fmla="*/ 0 w 21202"/>
                  <a:gd name="connsiteY0" fmla="*/ 45939 h 45939"/>
                  <a:gd name="connsiteX1" fmla="*/ 21203 w 21202"/>
                  <a:gd name="connsiteY1" fmla="*/ 0 h 45939"/>
                </a:gdLst>
                <a:ahLst/>
                <a:cxnLst>
                  <a:cxn ang="0">
                    <a:pos x="connsiteX0" y="connsiteY0"/>
                  </a:cxn>
                  <a:cxn ang="0">
                    <a:pos x="connsiteX1" y="connsiteY1"/>
                  </a:cxn>
                </a:cxnLst>
                <a:rect l="l" t="t" r="r" b="b"/>
                <a:pathLst>
                  <a:path w="21202" h="45939">
                    <a:moveTo>
                      <a:pt x="0" y="45939"/>
                    </a:moveTo>
                    <a:lnTo>
                      <a:pt x="21203" y="0"/>
                    </a:lnTo>
                  </a:path>
                </a:pathLst>
              </a:custGeom>
              <a:ln w="9525" cap="rnd">
                <a:solidFill>
                  <a:schemeClr val="accent1"/>
                </a:solidFill>
                <a:prstDash val="solid"/>
                <a:round/>
              </a:ln>
            </p:spPr>
            <p:txBody>
              <a:bodyPr rtlCol="0" anchor="ctr"/>
              <a:lstStyle/>
              <a:p>
                <a:endParaRPr lang="en-US" dirty="0"/>
              </a:p>
            </p:txBody>
          </p:sp>
          <p:sp>
            <p:nvSpPr>
              <p:cNvPr id="552" name="Freeform: Shape 113"/>
              <p:cNvSpPr/>
              <p:nvPr/>
            </p:nvSpPr>
            <p:spPr>
              <a:xfrm>
                <a:off x="6247314" y="3205419"/>
                <a:ext cx="30318" cy="61255"/>
              </a:xfrm>
              <a:custGeom>
                <a:avLst/>
                <a:gdLst>
                  <a:gd name="connsiteX0" fmla="*/ 30318 w 30318"/>
                  <a:gd name="connsiteY0" fmla="*/ 61255 h 61255"/>
                  <a:gd name="connsiteX1" fmla="*/ 0 w 30318"/>
                  <a:gd name="connsiteY1" fmla="*/ 0 h 61255"/>
                </a:gdLst>
                <a:ahLst/>
                <a:cxnLst>
                  <a:cxn ang="0">
                    <a:pos x="connsiteX0" y="connsiteY0"/>
                  </a:cxn>
                  <a:cxn ang="0">
                    <a:pos x="connsiteX1" y="connsiteY1"/>
                  </a:cxn>
                </a:cxnLst>
                <a:rect l="l" t="t" r="r" b="b"/>
                <a:pathLst>
                  <a:path w="30318" h="61255">
                    <a:moveTo>
                      <a:pt x="30318" y="61255"/>
                    </a:moveTo>
                    <a:lnTo>
                      <a:pt x="0" y="0"/>
                    </a:lnTo>
                  </a:path>
                </a:pathLst>
              </a:custGeom>
              <a:ln w="9525" cap="rnd">
                <a:solidFill>
                  <a:schemeClr val="accent1"/>
                </a:solidFill>
                <a:prstDash val="solid"/>
                <a:round/>
              </a:ln>
            </p:spPr>
            <p:txBody>
              <a:bodyPr rtlCol="0" anchor="ctr"/>
              <a:lstStyle/>
              <a:p>
                <a:endParaRPr lang="en-US" dirty="0"/>
              </a:p>
            </p:txBody>
          </p:sp>
          <p:sp>
            <p:nvSpPr>
              <p:cNvPr id="553" name="Freeform: Shape 114"/>
              <p:cNvSpPr/>
              <p:nvPr/>
            </p:nvSpPr>
            <p:spPr>
              <a:xfrm>
                <a:off x="6334801" y="3207096"/>
                <a:ext cx="27508" cy="59578"/>
              </a:xfrm>
              <a:custGeom>
                <a:avLst/>
                <a:gdLst>
                  <a:gd name="connsiteX0" fmla="*/ 0 w 27508"/>
                  <a:gd name="connsiteY0" fmla="*/ 59579 h 59578"/>
                  <a:gd name="connsiteX1" fmla="*/ 27508 w 27508"/>
                  <a:gd name="connsiteY1" fmla="*/ 0 h 59578"/>
                </a:gdLst>
                <a:ahLst/>
                <a:cxnLst>
                  <a:cxn ang="0">
                    <a:pos x="connsiteX0" y="connsiteY0"/>
                  </a:cxn>
                  <a:cxn ang="0">
                    <a:pos x="connsiteX1" y="connsiteY1"/>
                  </a:cxn>
                </a:cxnLst>
                <a:rect l="l" t="t" r="r" b="b"/>
                <a:pathLst>
                  <a:path w="27508" h="59578">
                    <a:moveTo>
                      <a:pt x="0" y="59579"/>
                    </a:moveTo>
                    <a:lnTo>
                      <a:pt x="27508" y="0"/>
                    </a:lnTo>
                  </a:path>
                </a:pathLst>
              </a:custGeom>
              <a:ln w="9525" cap="rnd">
                <a:solidFill>
                  <a:schemeClr val="accent1"/>
                </a:solidFill>
                <a:prstDash val="solid"/>
                <a:round/>
              </a:ln>
            </p:spPr>
            <p:txBody>
              <a:bodyPr rtlCol="0" anchor="ctr"/>
              <a:lstStyle/>
              <a:p>
                <a:endParaRPr lang="en-US" dirty="0"/>
              </a:p>
            </p:txBody>
          </p:sp>
          <p:sp>
            <p:nvSpPr>
              <p:cNvPr id="554" name="Freeform: Shape 115"/>
              <p:cNvSpPr/>
              <p:nvPr/>
            </p:nvSpPr>
            <p:spPr>
              <a:xfrm>
                <a:off x="6334801" y="3147498"/>
                <a:ext cx="29613" cy="59597"/>
              </a:xfrm>
              <a:custGeom>
                <a:avLst/>
                <a:gdLst>
                  <a:gd name="connsiteX0" fmla="*/ 0 w 29613"/>
                  <a:gd name="connsiteY0" fmla="*/ 0 h 59597"/>
                  <a:gd name="connsiteX1" fmla="*/ 29613 w 29613"/>
                  <a:gd name="connsiteY1" fmla="*/ 59598 h 59597"/>
                </a:gdLst>
                <a:ahLst/>
                <a:cxnLst>
                  <a:cxn ang="0">
                    <a:pos x="connsiteX0" y="connsiteY0"/>
                  </a:cxn>
                  <a:cxn ang="0">
                    <a:pos x="connsiteX1" y="connsiteY1"/>
                  </a:cxn>
                </a:cxnLst>
                <a:rect l="l" t="t" r="r" b="b"/>
                <a:pathLst>
                  <a:path w="29613" h="59597">
                    <a:moveTo>
                      <a:pt x="0" y="0"/>
                    </a:moveTo>
                    <a:lnTo>
                      <a:pt x="29613" y="59598"/>
                    </a:lnTo>
                  </a:path>
                </a:pathLst>
              </a:custGeom>
              <a:ln w="9525" cap="rnd">
                <a:solidFill>
                  <a:schemeClr val="accent1"/>
                </a:solidFill>
                <a:prstDash val="solid"/>
                <a:round/>
              </a:ln>
            </p:spPr>
            <p:txBody>
              <a:bodyPr rtlCol="0" anchor="ctr"/>
              <a:lstStyle/>
              <a:p>
                <a:endParaRPr lang="en-US" dirty="0"/>
              </a:p>
            </p:txBody>
          </p:sp>
          <p:sp>
            <p:nvSpPr>
              <p:cNvPr id="555" name="Freeform: Shape 116"/>
              <p:cNvSpPr/>
              <p:nvPr/>
            </p:nvSpPr>
            <p:spPr>
              <a:xfrm>
                <a:off x="6247314" y="3147498"/>
                <a:ext cx="30318" cy="59597"/>
              </a:xfrm>
              <a:custGeom>
                <a:avLst/>
                <a:gdLst>
                  <a:gd name="connsiteX0" fmla="*/ 30318 w 30318"/>
                  <a:gd name="connsiteY0" fmla="*/ 0 h 59597"/>
                  <a:gd name="connsiteX1" fmla="*/ 0 w 30318"/>
                  <a:gd name="connsiteY1" fmla="*/ 59598 h 59597"/>
                </a:gdLst>
                <a:ahLst/>
                <a:cxnLst>
                  <a:cxn ang="0">
                    <a:pos x="connsiteX0" y="connsiteY0"/>
                  </a:cxn>
                  <a:cxn ang="0">
                    <a:pos x="connsiteX1" y="connsiteY1"/>
                  </a:cxn>
                </a:cxnLst>
                <a:rect l="l" t="t" r="r" b="b"/>
                <a:pathLst>
                  <a:path w="30318" h="59597">
                    <a:moveTo>
                      <a:pt x="30318" y="0"/>
                    </a:moveTo>
                    <a:lnTo>
                      <a:pt x="0" y="59598"/>
                    </a:lnTo>
                  </a:path>
                </a:pathLst>
              </a:custGeom>
              <a:ln w="9525" cap="rnd">
                <a:solidFill>
                  <a:schemeClr val="accent1"/>
                </a:solidFill>
                <a:prstDash val="solid"/>
                <a:round/>
              </a:ln>
            </p:spPr>
            <p:txBody>
              <a:bodyPr rtlCol="0" anchor="ctr"/>
              <a:lstStyle/>
              <a:p>
                <a:endParaRPr lang="en-US" dirty="0"/>
              </a:p>
            </p:txBody>
          </p:sp>
          <p:sp>
            <p:nvSpPr>
              <p:cNvPr id="556" name="Freeform: Shape 117"/>
              <p:cNvSpPr/>
              <p:nvPr/>
            </p:nvSpPr>
            <p:spPr>
              <a:xfrm>
                <a:off x="6258029" y="3087909"/>
                <a:ext cx="96383" cy="9525"/>
              </a:xfrm>
              <a:custGeom>
                <a:avLst/>
                <a:gdLst>
                  <a:gd name="connsiteX0" fmla="*/ 0 w 96383"/>
                  <a:gd name="connsiteY0" fmla="*/ 0 h 9525"/>
                  <a:gd name="connsiteX1" fmla="*/ 96384 w 96383"/>
                  <a:gd name="connsiteY1" fmla="*/ 0 h 9525"/>
                </a:gdLst>
                <a:ahLst/>
                <a:cxnLst>
                  <a:cxn ang="0">
                    <a:pos x="connsiteX0" y="connsiteY0"/>
                  </a:cxn>
                  <a:cxn ang="0">
                    <a:pos x="connsiteX1" y="connsiteY1"/>
                  </a:cxn>
                </a:cxnLst>
                <a:rect l="l" t="t" r="r" b="b"/>
                <a:pathLst>
                  <a:path w="96383" h="9525">
                    <a:moveTo>
                      <a:pt x="0" y="0"/>
                    </a:moveTo>
                    <a:lnTo>
                      <a:pt x="96384" y="0"/>
                    </a:lnTo>
                  </a:path>
                </a:pathLst>
              </a:custGeom>
              <a:ln w="9525" cap="rnd">
                <a:solidFill>
                  <a:schemeClr val="accent1"/>
                </a:solidFill>
                <a:prstDash val="solid"/>
                <a:round/>
              </a:ln>
            </p:spPr>
            <p:txBody>
              <a:bodyPr rtlCol="0" anchor="ctr"/>
              <a:lstStyle/>
              <a:p>
                <a:endParaRPr lang="en-US" dirty="0"/>
              </a:p>
            </p:txBody>
          </p:sp>
          <p:sp>
            <p:nvSpPr>
              <p:cNvPr id="557" name="Freeform: Shape 118"/>
              <p:cNvSpPr/>
              <p:nvPr/>
            </p:nvSpPr>
            <p:spPr>
              <a:xfrm>
                <a:off x="6250143" y="3147498"/>
                <a:ext cx="112166" cy="9525"/>
              </a:xfrm>
              <a:custGeom>
                <a:avLst/>
                <a:gdLst>
                  <a:gd name="connsiteX0" fmla="*/ 0 w 112166"/>
                  <a:gd name="connsiteY0" fmla="*/ 0 h 9525"/>
                  <a:gd name="connsiteX1" fmla="*/ 112167 w 112166"/>
                  <a:gd name="connsiteY1" fmla="*/ 0 h 9525"/>
                </a:gdLst>
                <a:ahLst/>
                <a:cxnLst>
                  <a:cxn ang="0">
                    <a:pos x="connsiteX0" y="connsiteY0"/>
                  </a:cxn>
                  <a:cxn ang="0">
                    <a:pos x="connsiteX1" y="connsiteY1"/>
                  </a:cxn>
                </a:cxnLst>
                <a:rect l="l" t="t" r="r" b="b"/>
                <a:pathLst>
                  <a:path w="112166" h="9525">
                    <a:moveTo>
                      <a:pt x="0" y="0"/>
                    </a:moveTo>
                    <a:lnTo>
                      <a:pt x="112167" y="0"/>
                    </a:lnTo>
                  </a:path>
                </a:pathLst>
              </a:custGeom>
              <a:ln w="9525" cap="rnd">
                <a:solidFill>
                  <a:schemeClr val="accent1"/>
                </a:solidFill>
                <a:prstDash val="solid"/>
                <a:round/>
              </a:ln>
            </p:spPr>
            <p:txBody>
              <a:bodyPr rtlCol="0" anchor="ctr"/>
              <a:lstStyle/>
              <a:p>
                <a:endParaRPr lang="en-US" dirty="0"/>
              </a:p>
            </p:txBody>
          </p:sp>
          <p:sp>
            <p:nvSpPr>
              <p:cNvPr id="558" name="Freeform: Shape 119"/>
              <p:cNvSpPr/>
              <p:nvPr/>
            </p:nvSpPr>
            <p:spPr>
              <a:xfrm>
                <a:off x="6278718" y="3147498"/>
                <a:ext cx="55006" cy="59597"/>
              </a:xfrm>
              <a:custGeom>
                <a:avLst/>
                <a:gdLst>
                  <a:gd name="connsiteX0" fmla="*/ 0 w 55006"/>
                  <a:gd name="connsiteY0" fmla="*/ 0 h 59597"/>
                  <a:gd name="connsiteX1" fmla="*/ 27499 w 55006"/>
                  <a:gd name="connsiteY1" fmla="*/ 59598 h 59597"/>
                  <a:gd name="connsiteX2" fmla="*/ 55007 w 55006"/>
                  <a:gd name="connsiteY2" fmla="*/ 10 h 59597"/>
                </a:gdLst>
                <a:ahLst/>
                <a:cxnLst>
                  <a:cxn ang="0">
                    <a:pos x="connsiteX0" y="connsiteY0"/>
                  </a:cxn>
                  <a:cxn ang="0">
                    <a:pos x="connsiteX1" y="connsiteY1"/>
                  </a:cxn>
                  <a:cxn ang="0">
                    <a:pos x="connsiteX2" y="connsiteY2"/>
                  </a:cxn>
                </a:cxnLst>
                <a:rect l="l" t="t" r="r" b="b"/>
                <a:pathLst>
                  <a:path w="55006" h="59597">
                    <a:moveTo>
                      <a:pt x="0" y="0"/>
                    </a:moveTo>
                    <a:lnTo>
                      <a:pt x="27499" y="59598"/>
                    </a:lnTo>
                    <a:lnTo>
                      <a:pt x="55007" y="10"/>
                    </a:lnTo>
                  </a:path>
                </a:pathLst>
              </a:custGeom>
              <a:noFill/>
              <a:ln w="9525" cap="rnd">
                <a:solidFill>
                  <a:schemeClr val="accent1"/>
                </a:solidFill>
                <a:prstDash val="solid"/>
                <a:round/>
              </a:ln>
            </p:spPr>
            <p:txBody>
              <a:bodyPr rtlCol="0" anchor="ctr"/>
              <a:lstStyle/>
              <a:p>
                <a:endParaRPr lang="en-US" dirty="0"/>
              </a:p>
            </p:txBody>
          </p:sp>
          <p:sp>
            <p:nvSpPr>
              <p:cNvPr id="559" name="Freeform: Shape 120"/>
              <p:cNvSpPr/>
              <p:nvPr/>
            </p:nvSpPr>
            <p:spPr>
              <a:xfrm>
                <a:off x="6278718" y="3207096"/>
                <a:ext cx="55006" cy="59578"/>
              </a:xfrm>
              <a:custGeom>
                <a:avLst/>
                <a:gdLst>
                  <a:gd name="connsiteX0" fmla="*/ 55007 w 55006"/>
                  <a:gd name="connsiteY0" fmla="*/ 59579 h 59578"/>
                  <a:gd name="connsiteX1" fmla="*/ 27499 w 55006"/>
                  <a:gd name="connsiteY1" fmla="*/ 0 h 59578"/>
                  <a:gd name="connsiteX2" fmla="*/ 0 w 55006"/>
                  <a:gd name="connsiteY2" fmla="*/ 59579 h 59578"/>
                </a:gdLst>
                <a:ahLst/>
                <a:cxnLst>
                  <a:cxn ang="0">
                    <a:pos x="connsiteX0" y="connsiteY0"/>
                  </a:cxn>
                  <a:cxn ang="0">
                    <a:pos x="connsiteX1" y="connsiteY1"/>
                  </a:cxn>
                  <a:cxn ang="0">
                    <a:pos x="connsiteX2" y="connsiteY2"/>
                  </a:cxn>
                </a:cxnLst>
                <a:rect l="l" t="t" r="r" b="b"/>
                <a:pathLst>
                  <a:path w="55006" h="59578">
                    <a:moveTo>
                      <a:pt x="55007" y="59579"/>
                    </a:moveTo>
                    <a:lnTo>
                      <a:pt x="27499" y="0"/>
                    </a:lnTo>
                    <a:lnTo>
                      <a:pt x="0" y="59579"/>
                    </a:lnTo>
                  </a:path>
                </a:pathLst>
              </a:custGeom>
              <a:noFill/>
              <a:ln w="9525" cap="rnd">
                <a:solidFill>
                  <a:schemeClr val="accent1"/>
                </a:solidFill>
                <a:prstDash val="solid"/>
                <a:round/>
              </a:ln>
            </p:spPr>
            <p:txBody>
              <a:bodyPr rtlCol="0" anchor="ctr"/>
              <a:lstStyle/>
              <a:p>
                <a:endParaRPr lang="en-US" dirty="0"/>
              </a:p>
            </p:txBody>
          </p:sp>
          <p:sp>
            <p:nvSpPr>
              <p:cNvPr id="560" name="Freeform: Shape 121"/>
              <p:cNvSpPr/>
              <p:nvPr/>
            </p:nvSpPr>
            <p:spPr>
              <a:xfrm>
                <a:off x="6239208" y="3207096"/>
                <a:ext cx="134016" cy="9525"/>
              </a:xfrm>
              <a:custGeom>
                <a:avLst/>
                <a:gdLst>
                  <a:gd name="connsiteX0" fmla="*/ 0 w 134016"/>
                  <a:gd name="connsiteY0" fmla="*/ 0 h 9525"/>
                  <a:gd name="connsiteX1" fmla="*/ 134017 w 134016"/>
                  <a:gd name="connsiteY1" fmla="*/ 0 h 9525"/>
                </a:gdLst>
                <a:ahLst/>
                <a:cxnLst>
                  <a:cxn ang="0">
                    <a:pos x="connsiteX0" y="connsiteY0"/>
                  </a:cxn>
                  <a:cxn ang="0">
                    <a:pos x="connsiteX1" y="connsiteY1"/>
                  </a:cxn>
                </a:cxnLst>
                <a:rect l="l" t="t" r="r" b="b"/>
                <a:pathLst>
                  <a:path w="134016" h="9525">
                    <a:moveTo>
                      <a:pt x="0" y="0"/>
                    </a:moveTo>
                    <a:lnTo>
                      <a:pt x="134017" y="0"/>
                    </a:lnTo>
                  </a:path>
                </a:pathLst>
              </a:custGeom>
              <a:ln w="9525" cap="rnd">
                <a:solidFill>
                  <a:schemeClr val="accent1"/>
                </a:solidFill>
                <a:prstDash val="solid"/>
                <a:round/>
              </a:ln>
            </p:spPr>
            <p:txBody>
              <a:bodyPr rtlCol="0" anchor="ctr"/>
              <a:lstStyle/>
              <a:p>
                <a:endParaRPr lang="en-US" dirty="0"/>
              </a:p>
            </p:txBody>
          </p:sp>
          <p:sp>
            <p:nvSpPr>
              <p:cNvPr id="561" name="Freeform: Shape 122"/>
              <p:cNvSpPr/>
              <p:nvPr/>
            </p:nvSpPr>
            <p:spPr>
              <a:xfrm>
                <a:off x="6278718" y="3266674"/>
                <a:ext cx="55006" cy="9525"/>
              </a:xfrm>
              <a:custGeom>
                <a:avLst/>
                <a:gdLst>
                  <a:gd name="connsiteX0" fmla="*/ 0 w 55006"/>
                  <a:gd name="connsiteY0" fmla="*/ 0 h 9525"/>
                  <a:gd name="connsiteX1" fmla="*/ 55007 w 55006"/>
                  <a:gd name="connsiteY1" fmla="*/ 0 h 9525"/>
                </a:gdLst>
                <a:ahLst/>
                <a:cxnLst>
                  <a:cxn ang="0">
                    <a:pos x="connsiteX0" y="connsiteY0"/>
                  </a:cxn>
                  <a:cxn ang="0">
                    <a:pos x="connsiteX1" y="connsiteY1"/>
                  </a:cxn>
                </a:cxnLst>
                <a:rect l="l" t="t" r="r" b="b"/>
                <a:pathLst>
                  <a:path w="55006" h="9525">
                    <a:moveTo>
                      <a:pt x="0" y="0"/>
                    </a:moveTo>
                    <a:lnTo>
                      <a:pt x="55007" y="0"/>
                    </a:lnTo>
                  </a:path>
                </a:pathLst>
              </a:custGeom>
              <a:ln w="9525" cap="rnd">
                <a:solidFill>
                  <a:schemeClr val="accent1"/>
                </a:solidFill>
                <a:prstDash val="solid"/>
                <a:round/>
              </a:ln>
            </p:spPr>
            <p:txBody>
              <a:bodyPr rtlCol="0" anchor="ctr"/>
              <a:lstStyle/>
              <a:p>
                <a:endParaRPr lang="en-US" dirty="0"/>
              </a:p>
            </p:txBody>
          </p:sp>
        </p:grpSp>
        <p:sp>
          <p:nvSpPr>
            <p:cNvPr id="499" name="Freeform: Shape 327"/>
            <p:cNvSpPr/>
            <p:nvPr/>
          </p:nvSpPr>
          <p:spPr>
            <a:xfrm>
              <a:off x="2676090" y="3932269"/>
              <a:ext cx="143094" cy="18886"/>
            </a:xfrm>
            <a:custGeom>
              <a:avLst/>
              <a:gdLst>
                <a:gd name="connsiteX0" fmla="*/ 0 w 72170"/>
                <a:gd name="connsiteY0" fmla="*/ 0 h 9525"/>
                <a:gd name="connsiteX1" fmla="*/ 72171 w 72170"/>
                <a:gd name="connsiteY1" fmla="*/ 0 h 9525"/>
              </a:gdLst>
              <a:ahLst/>
              <a:cxnLst>
                <a:cxn ang="0">
                  <a:pos x="connsiteX0" y="connsiteY0"/>
                </a:cxn>
                <a:cxn ang="0">
                  <a:pos x="connsiteX1" y="connsiteY1"/>
                </a:cxn>
              </a:cxnLst>
              <a:rect l="l" t="t" r="r" b="b"/>
              <a:pathLst>
                <a:path w="72170" h="9525">
                  <a:moveTo>
                    <a:pt x="0" y="0"/>
                  </a:moveTo>
                  <a:lnTo>
                    <a:pt x="72171" y="0"/>
                  </a:lnTo>
                </a:path>
              </a:pathLst>
            </a:custGeom>
            <a:ln w="9525" cap="rnd">
              <a:solidFill>
                <a:schemeClr val="accent1"/>
              </a:solidFill>
              <a:prstDash val="solid"/>
              <a:round/>
            </a:ln>
          </p:spPr>
          <p:txBody>
            <a:bodyPr rtlCol="0" anchor="ctr"/>
            <a:lstStyle/>
            <a:p>
              <a:endParaRPr lang="en-US" dirty="0"/>
            </a:p>
          </p:txBody>
        </p:sp>
      </p:grpSp>
      <p:grpSp>
        <p:nvGrpSpPr>
          <p:cNvPr id="399" name="Graphic 3"/>
          <p:cNvGrpSpPr/>
          <p:nvPr/>
        </p:nvGrpSpPr>
        <p:grpSpPr>
          <a:xfrm>
            <a:off x="3933682" y="1282765"/>
            <a:ext cx="1942087" cy="2673798"/>
            <a:chOff x="3921109" y="2507256"/>
            <a:chExt cx="919953" cy="1266558"/>
          </a:xfrm>
          <a:noFill/>
        </p:grpSpPr>
        <p:sp>
          <p:nvSpPr>
            <p:cNvPr id="422" name="Freeform: Shape 252"/>
            <p:cNvSpPr/>
            <p:nvPr/>
          </p:nvSpPr>
          <p:spPr>
            <a:xfrm>
              <a:off x="4003538" y="2565701"/>
              <a:ext cx="272472" cy="69246"/>
            </a:xfrm>
            <a:custGeom>
              <a:avLst/>
              <a:gdLst>
                <a:gd name="connsiteX0" fmla="*/ 0 w 272472"/>
                <a:gd name="connsiteY0" fmla="*/ 0 h 69246"/>
                <a:gd name="connsiteX1" fmla="*/ 272472 w 272472"/>
                <a:gd name="connsiteY1" fmla="*/ 0 h 69246"/>
                <a:gd name="connsiteX2" fmla="*/ 272472 w 272472"/>
                <a:gd name="connsiteY2" fmla="*/ 69247 h 69246"/>
                <a:gd name="connsiteX3" fmla="*/ 0 w 272472"/>
                <a:gd name="connsiteY3" fmla="*/ 69247 h 69246"/>
              </a:gdLst>
              <a:ahLst/>
              <a:cxnLst>
                <a:cxn ang="0">
                  <a:pos x="connsiteX0" y="connsiteY0"/>
                </a:cxn>
                <a:cxn ang="0">
                  <a:pos x="connsiteX1" y="connsiteY1"/>
                </a:cxn>
                <a:cxn ang="0">
                  <a:pos x="connsiteX2" y="connsiteY2"/>
                </a:cxn>
                <a:cxn ang="0">
                  <a:pos x="connsiteX3" y="connsiteY3"/>
                </a:cxn>
              </a:cxnLst>
              <a:rect l="l" t="t" r="r" b="b"/>
              <a:pathLst>
                <a:path w="272472" h="69246">
                  <a:moveTo>
                    <a:pt x="0" y="0"/>
                  </a:moveTo>
                  <a:lnTo>
                    <a:pt x="272472" y="0"/>
                  </a:lnTo>
                  <a:lnTo>
                    <a:pt x="272472" y="69247"/>
                  </a:lnTo>
                  <a:lnTo>
                    <a:pt x="0" y="69247"/>
                  </a:lnTo>
                  <a:close/>
                </a:path>
              </a:pathLst>
            </a:custGeom>
            <a:noFill/>
            <a:ln w="9525" cap="rnd">
              <a:solidFill>
                <a:schemeClr val="accent1"/>
              </a:solidFill>
              <a:prstDash val="solid"/>
              <a:round/>
            </a:ln>
          </p:spPr>
          <p:txBody>
            <a:bodyPr rtlCol="0" anchor="ctr"/>
            <a:lstStyle/>
            <a:p>
              <a:endParaRPr lang="en-US" dirty="0"/>
            </a:p>
          </p:txBody>
        </p:sp>
        <p:sp>
          <p:nvSpPr>
            <p:cNvPr id="423" name="Freeform: Shape 253"/>
            <p:cNvSpPr/>
            <p:nvPr/>
          </p:nvSpPr>
          <p:spPr>
            <a:xfrm>
              <a:off x="3979459" y="2634938"/>
              <a:ext cx="320649" cy="323659"/>
            </a:xfrm>
            <a:custGeom>
              <a:avLst/>
              <a:gdLst>
                <a:gd name="connsiteX0" fmla="*/ 0 w 320649"/>
                <a:gd name="connsiteY0" fmla="*/ 0 h 323659"/>
                <a:gd name="connsiteX1" fmla="*/ 320650 w 320649"/>
                <a:gd name="connsiteY1" fmla="*/ 0 h 323659"/>
                <a:gd name="connsiteX2" fmla="*/ 320650 w 320649"/>
                <a:gd name="connsiteY2" fmla="*/ 323660 h 323659"/>
                <a:gd name="connsiteX3" fmla="*/ 0 w 320649"/>
                <a:gd name="connsiteY3" fmla="*/ 323660 h 323659"/>
              </a:gdLst>
              <a:ahLst/>
              <a:cxnLst>
                <a:cxn ang="0">
                  <a:pos x="connsiteX0" y="connsiteY0"/>
                </a:cxn>
                <a:cxn ang="0">
                  <a:pos x="connsiteX1" y="connsiteY1"/>
                </a:cxn>
                <a:cxn ang="0">
                  <a:pos x="connsiteX2" y="connsiteY2"/>
                </a:cxn>
                <a:cxn ang="0">
                  <a:pos x="connsiteX3" y="connsiteY3"/>
                </a:cxn>
              </a:cxnLst>
              <a:rect l="l" t="t" r="r" b="b"/>
              <a:pathLst>
                <a:path w="320649" h="323659">
                  <a:moveTo>
                    <a:pt x="0" y="0"/>
                  </a:moveTo>
                  <a:lnTo>
                    <a:pt x="320650" y="0"/>
                  </a:lnTo>
                  <a:lnTo>
                    <a:pt x="320650" y="323660"/>
                  </a:lnTo>
                  <a:lnTo>
                    <a:pt x="0" y="323660"/>
                  </a:lnTo>
                  <a:close/>
                </a:path>
              </a:pathLst>
            </a:custGeom>
            <a:noFill/>
            <a:ln w="9525" cap="rnd">
              <a:solidFill>
                <a:schemeClr val="accent1"/>
              </a:solidFill>
              <a:prstDash val="solid"/>
              <a:round/>
            </a:ln>
          </p:spPr>
          <p:txBody>
            <a:bodyPr rtlCol="0" anchor="ctr"/>
            <a:lstStyle/>
            <a:p>
              <a:endParaRPr lang="en-US" dirty="0"/>
            </a:p>
          </p:txBody>
        </p:sp>
        <p:sp>
          <p:nvSpPr>
            <p:cNvPr id="424" name="Freeform: Shape 254"/>
            <p:cNvSpPr/>
            <p:nvPr/>
          </p:nvSpPr>
          <p:spPr>
            <a:xfrm>
              <a:off x="4074042" y="2670152"/>
              <a:ext cx="49444" cy="269738"/>
            </a:xfrm>
            <a:custGeom>
              <a:avLst/>
              <a:gdLst>
                <a:gd name="connsiteX0" fmla="*/ 24717 w 49444"/>
                <a:gd name="connsiteY0" fmla="*/ 0 h 269738"/>
                <a:gd name="connsiteX1" fmla="*/ 0 w 49444"/>
                <a:gd name="connsiteY1" fmla="*/ 44348 h 269738"/>
                <a:gd name="connsiteX2" fmla="*/ 0 w 49444"/>
                <a:gd name="connsiteY2" fmla="*/ 269738 h 269738"/>
                <a:gd name="connsiteX3" fmla="*/ 49444 w 49444"/>
                <a:gd name="connsiteY3" fmla="*/ 269738 h 269738"/>
                <a:gd name="connsiteX4" fmla="*/ 49444 w 49444"/>
                <a:gd name="connsiteY4" fmla="*/ 44348 h 269738"/>
                <a:gd name="connsiteX5" fmla="*/ 24717 w 49444"/>
                <a:gd name="connsiteY5" fmla="*/ 0 h 269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444" h="269738">
                  <a:moveTo>
                    <a:pt x="24717" y="0"/>
                  </a:moveTo>
                  <a:cubicBezTo>
                    <a:pt x="11068" y="0"/>
                    <a:pt x="0" y="30709"/>
                    <a:pt x="0" y="44348"/>
                  </a:cubicBezTo>
                  <a:lnTo>
                    <a:pt x="0" y="269738"/>
                  </a:lnTo>
                  <a:lnTo>
                    <a:pt x="49444" y="269738"/>
                  </a:lnTo>
                  <a:lnTo>
                    <a:pt x="49444" y="44348"/>
                  </a:lnTo>
                  <a:cubicBezTo>
                    <a:pt x="49444" y="30699"/>
                    <a:pt x="38376" y="0"/>
                    <a:pt x="24717" y="0"/>
                  </a:cubicBezTo>
                  <a:close/>
                </a:path>
              </a:pathLst>
            </a:custGeom>
            <a:noFill/>
            <a:ln w="9525" cap="rnd">
              <a:solidFill>
                <a:schemeClr val="accent1"/>
              </a:solidFill>
              <a:prstDash val="solid"/>
              <a:round/>
            </a:ln>
          </p:spPr>
          <p:txBody>
            <a:bodyPr rtlCol="0" anchor="ctr"/>
            <a:lstStyle/>
            <a:p>
              <a:endParaRPr lang="en-US" dirty="0"/>
            </a:p>
          </p:txBody>
        </p:sp>
        <p:sp>
          <p:nvSpPr>
            <p:cNvPr id="425" name="Freeform: Shape 255"/>
            <p:cNvSpPr/>
            <p:nvPr/>
          </p:nvSpPr>
          <p:spPr>
            <a:xfrm>
              <a:off x="4156071" y="2670152"/>
              <a:ext cx="49434" cy="269738"/>
            </a:xfrm>
            <a:custGeom>
              <a:avLst/>
              <a:gdLst>
                <a:gd name="connsiteX0" fmla="*/ 24717 w 49434"/>
                <a:gd name="connsiteY0" fmla="*/ 0 h 269738"/>
                <a:gd name="connsiteX1" fmla="*/ 49435 w 49434"/>
                <a:gd name="connsiteY1" fmla="*/ 44348 h 269738"/>
                <a:gd name="connsiteX2" fmla="*/ 49435 w 49434"/>
                <a:gd name="connsiteY2" fmla="*/ 269738 h 269738"/>
                <a:gd name="connsiteX3" fmla="*/ 0 w 49434"/>
                <a:gd name="connsiteY3" fmla="*/ 269738 h 269738"/>
                <a:gd name="connsiteX4" fmla="*/ 0 w 49434"/>
                <a:gd name="connsiteY4" fmla="*/ 44348 h 269738"/>
                <a:gd name="connsiteX5" fmla="*/ 24717 w 49434"/>
                <a:gd name="connsiteY5" fmla="*/ 0 h 269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434" h="269738">
                  <a:moveTo>
                    <a:pt x="24717" y="0"/>
                  </a:moveTo>
                  <a:cubicBezTo>
                    <a:pt x="38367" y="0"/>
                    <a:pt x="49435" y="30709"/>
                    <a:pt x="49435" y="44348"/>
                  </a:cubicBezTo>
                  <a:lnTo>
                    <a:pt x="49435" y="269738"/>
                  </a:lnTo>
                  <a:lnTo>
                    <a:pt x="0" y="269738"/>
                  </a:lnTo>
                  <a:lnTo>
                    <a:pt x="0" y="44348"/>
                  </a:lnTo>
                  <a:cubicBezTo>
                    <a:pt x="0" y="30699"/>
                    <a:pt x="11068" y="0"/>
                    <a:pt x="24717" y="0"/>
                  </a:cubicBezTo>
                  <a:close/>
                </a:path>
              </a:pathLst>
            </a:custGeom>
            <a:noFill/>
            <a:ln w="9525" cap="rnd">
              <a:solidFill>
                <a:schemeClr val="accent1"/>
              </a:solidFill>
              <a:prstDash val="solid"/>
              <a:round/>
            </a:ln>
          </p:spPr>
          <p:txBody>
            <a:bodyPr rtlCol="0" anchor="ctr"/>
            <a:lstStyle/>
            <a:p>
              <a:endParaRPr lang="en-US" dirty="0"/>
            </a:p>
          </p:txBody>
        </p:sp>
        <p:sp>
          <p:nvSpPr>
            <p:cNvPr id="426" name="Freeform: Shape 256"/>
            <p:cNvSpPr/>
            <p:nvPr/>
          </p:nvSpPr>
          <p:spPr>
            <a:xfrm>
              <a:off x="3979459" y="2926794"/>
              <a:ext cx="73504" cy="31813"/>
            </a:xfrm>
            <a:custGeom>
              <a:avLst/>
              <a:gdLst>
                <a:gd name="connsiteX0" fmla="*/ 0 w 73504"/>
                <a:gd name="connsiteY0" fmla="*/ 0 h 31813"/>
                <a:gd name="connsiteX1" fmla="*/ 73504 w 73504"/>
                <a:gd name="connsiteY1" fmla="*/ 0 h 31813"/>
                <a:gd name="connsiteX2" fmla="*/ 73504 w 73504"/>
                <a:gd name="connsiteY2" fmla="*/ 31813 h 31813"/>
                <a:gd name="connsiteX3" fmla="*/ 0 w 73504"/>
                <a:gd name="connsiteY3" fmla="*/ 31813 h 31813"/>
              </a:gdLst>
              <a:ahLst/>
              <a:cxnLst>
                <a:cxn ang="0">
                  <a:pos x="connsiteX0" y="connsiteY0"/>
                </a:cxn>
                <a:cxn ang="0">
                  <a:pos x="connsiteX1" y="connsiteY1"/>
                </a:cxn>
                <a:cxn ang="0">
                  <a:pos x="connsiteX2" y="connsiteY2"/>
                </a:cxn>
                <a:cxn ang="0">
                  <a:pos x="connsiteX3" y="connsiteY3"/>
                </a:cxn>
              </a:cxnLst>
              <a:rect l="l" t="t" r="r" b="b"/>
              <a:pathLst>
                <a:path w="73504" h="31813">
                  <a:moveTo>
                    <a:pt x="0" y="0"/>
                  </a:moveTo>
                  <a:lnTo>
                    <a:pt x="73504" y="0"/>
                  </a:lnTo>
                  <a:lnTo>
                    <a:pt x="73504" y="31813"/>
                  </a:lnTo>
                  <a:lnTo>
                    <a:pt x="0" y="31813"/>
                  </a:lnTo>
                  <a:close/>
                </a:path>
              </a:pathLst>
            </a:custGeom>
            <a:noFill/>
            <a:ln w="9525" cap="rnd">
              <a:solidFill>
                <a:schemeClr val="accent1"/>
              </a:solidFill>
              <a:prstDash val="solid"/>
              <a:round/>
            </a:ln>
          </p:spPr>
          <p:txBody>
            <a:bodyPr rtlCol="0" anchor="ctr"/>
            <a:lstStyle/>
            <a:p>
              <a:endParaRPr lang="en-US" dirty="0"/>
            </a:p>
          </p:txBody>
        </p:sp>
        <p:sp>
          <p:nvSpPr>
            <p:cNvPr id="427" name="Freeform: Shape 257"/>
            <p:cNvSpPr/>
            <p:nvPr/>
          </p:nvSpPr>
          <p:spPr>
            <a:xfrm>
              <a:off x="3979459" y="2634938"/>
              <a:ext cx="73504" cy="31813"/>
            </a:xfrm>
            <a:custGeom>
              <a:avLst/>
              <a:gdLst>
                <a:gd name="connsiteX0" fmla="*/ 0 w 73504"/>
                <a:gd name="connsiteY0" fmla="*/ 0 h 31813"/>
                <a:gd name="connsiteX1" fmla="*/ 73504 w 73504"/>
                <a:gd name="connsiteY1" fmla="*/ 0 h 31813"/>
                <a:gd name="connsiteX2" fmla="*/ 73504 w 73504"/>
                <a:gd name="connsiteY2" fmla="*/ 31813 h 31813"/>
                <a:gd name="connsiteX3" fmla="*/ 0 w 73504"/>
                <a:gd name="connsiteY3" fmla="*/ 31813 h 31813"/>
              </a:gdLst>
              <a:ahLst/>
              <a:cxnLst>
                <a:cxn ang="0">
                  <a:pos x="connsiteX0" y="connsiteY0"/>
                </a:cxn>
                <a:cxn ang="0">
                  <a:pos x="connsiteX1" y="connsiteY1"/>
                </a:cxn>
                <a:cxn ang="0">
                  <a:pos x="connsiteX2" y="connsiteY2"/>
                </a:cxn>
                <a:cxn ang="0">
                  <a:pos x="connsiteX3" y="connsiteY3"/>
                </a:cxn>
              </a:cxnLst>
              <a:rect l="l" t="t" r="r" b="b"/>
              <a:pathLst>
                <a:path w="73504" h="31813">
                  <a:moveTo>
                    <a:pt x="0" y="0"/>
                  </a:moveTo>
                  <a:lnTo>
                    <a:pt x="73504" y="0"/>
                  </a:lnTo>
                  <a:lnTo>
                    <a:pt x="73504" y="31813"/>
                  </a:lnTo>
                  <a:lnTo>
                    <a:pt x="0" y="31813"/>
                  </a:lnTo>
                  <a:close/>
                </a:path>
              </a:pathLst>
            </a:custGeom>
            <a:noFill/>
            <a:ln w="9525" cap="rnd">
              <a:solidFill>
                <a:schemeClr val="accent1"/>
              </a:solidFill>
              <a:prstDash val="solid"/>
              <a:round/>
            </a:ln>
          </p:spPr>
          <p:txBody>
            <a:bodyPr rtlCol="0" anchor="ctr"/>
            <a:lstStyle/>
            <a:p>
              <a:endParaRPr lang="en-US" dirty="0"/>
            </a:p>
          </p:txBody>
        </p:sp>
        <p:sp>
          <p:nvSpPr>
            <p:cNvPr id="428" name="Freeform: Shape 258"/>
            <p:cNvSpPr/>
            <p:nvPr/>
          </p:nvSpPr>
          <p:spPr>
            <a:xfrm>
              <a:off x="3992537" y="2666752"/>
              <a:ext cx="47329" cy="259803"/>
            </a:xfrm>
            <a:custGeom>
              <a:avLst/>
              <a:gdLst>
                <a:gd name="connsiteX0" fmla="*/ 0 w 47329"/>
                <a:gd name="connsiteY0" fmla="*/ 0 h 259803"/>
                <a:gd name="connsiteX1" fmla="*/ 47330 w 47329"/>
                <a:gd name="connsiteY1" fmla="*/ 0 h 259803"/>
                <a:gd name="connsiteX2" fmla="*/ 47330 w 47329"/>
                <a:gd name="connsiteY2" fmla="*/ 259804 h 259803"/>
                <a:gd name="connsiteX3" fmla="*/ 0 w 47329"/>
                <a:gd name="connsiteY3" fmla="*/ 259804 h 259803"/>
              </a:gdLst>
              <a:ahLst/>
              <a:cxnLst>
                <a:cxn ang="0">
                  <a:pos x="connsiteX0" y="connsiteY0"/>
                </a:cxn>
                <a:cxn ang="0">
                  <a:pos x="connsiteX1" y="connsiteY1"/>
                </a:cxn>
                <a:cxn ang="0">
                  <a:pos x="connsiteX2" y="connsiteY2"/>
                </a:cxn>
                <a:cxn ang="0">
                  <a:pos x="connsiteX3" y="connsiteY3"/>
                </a:cxn>
              </a:cxnLst>
              <a:rect l="l" t="t" r="r" b="b"/>
              <a:pathLst>
                <a:path w="47329" h="259803">
                  <a:moveTo>
                    <a:pt x="0" y="0"/>
                  </a:moveTo>
                  <a:lnTo>
                    <a:pt x="47330" y="0"/>
                  </a:lnTo>
                  <a:lnTo>
                    <a:pt x="47330" y="259804"/>
                  </a:lnTo>
                  <a:lnTo>
                    <a:pt x="0" y="259804"/>
                  </a:lnTo>
                  <a:close/>
                </a:path>
              </a:pathLst>
            </a:custGeom>
            <a:noFill/>
            <a:ln w="9525" cap="rnd">
              <a:solidFill>
                <a:schemeClr val="accent1"/>
              </a:solidFill>
              <a:prstDash val="solid"/>
              <a:round/>
            </a:ln>
          </p:spPr>
          <p:txBody>
            <a:bodyPr rtlCol="0" anchor="ctr"/>
            <a:lstStyle/>
            <a:p>
              <a:endParaRPr lang="en-US" dirty="0"/>
            </a:p>
          </p:txBody>
        </p:sp>
        <p:sp>
          <p:nvSpPr>
            <p:cNvPr id="429" name="Freeform: Shape 259"/>
            <p:cNvSpPr/>
            <p:nvPr/>
          </p:nvSpPr>
          <p:spPr>
            <a:xfrm>
              <a:off x="3979459" y="3344875"/>
              <a:ext cx="73504" cy="31803"/>
            </a:xfrm>
            <a:custGeom>
              <a:avLst/>
              <a:gdLst>
                <a:gd name="connsiteX0" fmla="*/ 0 w 73504"/>
                <a:gd name="connsiteY0" fmla="*/ 0 h 31803"/>
                <a:gd name="connsiteX1" fmla="*/ 73504 w 73504"/>
                <a:gd name="connsiteY1" fmla="*/ 0 h 31803"/>
                <a:gd name="connsiteX2" fmla="*/ 73504 w 73504"/>
                <a:gd name="connsiteY2" fmla="*/ 31804 h 31803"/>
                <a:gd name="connsiteX3" fmla="*/ 0 w 73504"/>
                <a:gd name="connsiteY3" fmla="*/ 31804 h 31803"/>
              </a:gdLst>
              <a:ahLst/>
              <a:cxnLst>
                <a:cxn ang="0">
                  <a:pos x="connsiteX0" y="connsiteY0"/>
                </a:cxn>
                <a:cxn ang="0">
                  <a:pos x="connsiteX1" y="connsiteY1"/>
                </a:cxn>
                <a:cxn ang="0">
                  <a:pos x="connsiteX2" y="connsiteY2"/>
                </a:cxn>
                <a:cxn ang="0">
                  <a:pos x="connsiteX3" y="connsiteY3"/>
                </a:cxn>
              </a:cxnLst>
              <a:rect l="l" t="t" r="r" b="b"/>
              <a:pathLst>
                <a:path w="73504" h="31803">
                  <a:moveTo>
                    <a:pt x="0" y="0"/>
                  </a:moveTo>
                  <a:lnTo>
                    <a:pt x="73504" y="0"/>
                  </a:lnTo>
                  <a:lnTo>
                    <a:pt x="73504" y="31804"/>
                  </a:lnTo>
                  <a:lnTo>
                    <a:pt x="0" y="31804"/>
                  </a:lnTo>
                  <a:close/>
                </a:path>
              </a:pathLst>
            </a:custGeom>
            <a:noFill/>
            <a:ln w="9525" cap="rnd">
              <a:solidFill>
                <a:schemeClr val="accent1"/>
              </a:solidFill>
              <a:prstDash val="solid"/>
              <a:round/>
            </a:ln>
          </p:spPr>
          <p:txBody>
            <a:bodyPr rtlCol="0" anchor="ctr"/>
            <a:lstStyle/>
            <a:p>
              <a:endParaRPr lang="en-US" dirty="0"/>
            </a:p>
          </p:txBody>
        </p:sp>
        <p:sp>
          <p:nvSpPr>
            <p:cNvPr id="430" name="Freeform: Shape 260"/>
            <p:cNvSpPr/>
            <p:nvPr/>
          </p:nvSpPr>
          <p:spPr>
            <a:xfrm>
              <a:off x="3992537" y="2958607"/>
              <a:ext cx="47329" cy="386038"/>
            </a:xfrm>
            <a:custGeom>
              <a:avLst/>
              <a:gdLst>
                <a:gd name="connsiteX0" fmla="*/ 0 w 47329"/>
                <a:gd name="connsiteY0" fmla="*/ 0 h 386038"/>
                <a:gd name="connsiteX1" fmla="*/ 47330 w 47329"/>
                <a:gd name="connsiteY1" fmla="*/ 0 h 386038"/>
                <a:gd name="connsiteX2" fmla="*/ 47330 w 47329"/>
                <a:gd name="connsiteY2" fmla="*/ 386039 h 386038"/>
                <a:gd name="connsiteX3" fmla="*/ 0 w 47329"/>
                <a:gd name="connsiteY3" fmla="*/ 386039 h 386038"/>
              </a:gdLst>
              <a:ahLst/>
              <a:cxnLst>
                <a:cxn ang="0">
                  <a:pos x="connsiteX0" y="connsiteY0"/>
                </a:cxn>
                <a:cxn ang="0">
                  <a:pos x="connsiteX1" y="connsiteY1"/>
                </a:cxn>
                <a:cxn ang="0">
                  <a:pos x="connsiteX2" y="connsiteY2"/>
                </a:cxn>
                <a:cxn ang="0">
                  <a:pos x="connsiteX3" y="connsiteY3"/>
                </a:cxn>
              </a:cxnLst>
              <a:rect l="l" t="t" r="r" b="b"/>
              <a:pathLst>
                <a:path w="47329" h="386038">
                  <a:moveTo>
                    <a:pt x="0" y="0"/>
                  </a:moveTo>
                  <a:lnTo>
                    <a:pt x="47330" y="0"/>
                  </a:lnTo>
                  <a:lnTo>
                    <a:pt x="47330" y="386039"/>
                  </a:lnTo>
                  <a:lnTo>
                    <a:pt x="0" y="386039"/>
                  </a:lnTo>
                  <a:close/>
                </a:path>
              </a:pathLst>
            </a:custGeom>
            <a:noFill/>
            <a:ln w="9525" cap="rnd">
              <a:solidFill>
                <a:schemeClr val="accent1"/>
              </a:solidFill>
              <a:prstDash val="solid"/>
              <a:round/>
            </a:ln>
          </p:spPr>
          <p:txBody>
            <a:bodyPr rtlCol="0" anchor="ctr"/>
            <a:lstStyle/>
            <a:p>
              <a:endParaRPr lang="en-US" dirty="0"/>
            </a:p>
          </p:txBody>
        </p:sp>
        <p:sp>
          <p:nvSpPr>
            <p:cNvPr id="431" name="Freeform: Shape 261"/>
            <p:cNvSpPr/>
            <p:nvPr/>
          </p:nvSpPr>
          <p:spPr>
            <a:xfrm>
              <a:off x="3979459" y="3742020"/>
              <a:ext cx="73504" cy="31794"/>
            </a:xfrm>
            <a:custGeom>
              <a:avLst/>
              <a:gdLst>
                <a:gd name="connsiteX0" fmla="*/ 0 w 73504"/>
                <a:gd name="connsiteY0" fmla="*/ 0 h 31794"/>
                <a:gd name="connsiteX1" fmla="*/ 73504 w 73504"/>
                <a:gd name="connsiteY1" fmla="*/ 0 h 31794"/>
                <a:gd name="connsiteX2" fmla="*/ 73504 w 73504"/>
                <a:gd name="connsiteY2" fmla="*/ 31795 h 31794"/>
                <a:gd name="connsiteX3" fmla="*/ 0 w 73504"/>
                <a:gd name="connsiteY3" fmla="*/ 31795 h 31794"/>
              </a:gdLst>
              <a:ahLst/>
              <a:cxnLst>
                <a:cxn ang="0">
                  <a:pos x="connsiteX0" y="connsiteY0"/>
                </a:cxn>
                <a:cxn ang="0">
                  <a:pos x="connsiteX1" y="connsiteY1"/>
                </a:cxn>
                <a:cxn ang="0">
                  <a:pos x="connsiteX2" y="connsiteY2"/>
                </a:cxn>
                <a:cxn ang="0">
                  <a:pos x="connsiteX3" y="connsiteY3"/>
                </a:cxn>
              </a:cxnLst>
              <a:rect l="l" t="t" r="r" b="b"/>
              <a:pathLst>
                <a:path w="73504" h="31794">
                  <a:moveTo>
                    <a:pt x="0" y="0"/>
                  </a:moveTo>
                  <a:lnTo>
                    <a:pt x="73504" y="0"/>
                  </a:lnTo>
                  <a:lnTo>
                    <a:pt x="73504" y="31795"/>
                  </a:lnTo>
                  <a:lnTo>
                    <a:pt x="0" y="31795"/>
                  </a:lnTo>
                  <a:close/>
                </a:path>
              </a:pathLst>
            </a:custGeom>
            <a:noFill/>
            <a:ln w="9525" cap="rnd">
              <a:solidFill>
                <a:schemeClr val="accent1"/>
              </a:solidFill>
              <a:prstDash val="solid"/>
              <a:round/>
            </a:ln>
          </p:spPr>
          <p:txBody>
            <a:bodyPr rtlCol="0" anchor="ctr"/>
            <a:lstStyle/>
            <a:p>
              <a:endParaRPr lang="en-US" dirty="0"/>
            </a:p>
          </p:txBody>
        </p:sp>
        <p:sp>
          <p:nvSpPr>
            <p:cNvPr id="432" name="Freeform: Shape 262"/>
            <p:cNvSpPr/>
            <p:nvPr/>
          </p:nvSpPr>
          <p:spPr>
            <a:xfrm>
              <a:off x="3992537" y="3465633"/>
              <a:ext cx="47329" cy="276148"/>
            </a:xfrm>
            <a:custGeom>
              <a:avLst/>
              <a:gdLst>
                <a:gd name="connsiteX0" fmla="*/ 0 w 47329"/>
                <a:gd name="connsiteY0" fmla="*/ 0 h 276148"/>
                <a:gd name="connsiteX1" fmla="*/ 47330 w 47329"/>
                <a:gd name="connsiteY1" fmla="*/ 0 h 276148"/>
                <a:gd name="connsiteX2" fmla="*/ 47330 w 47329"/>
                <a:gd name="connsiteY2" fmla="*/ 276149 h 276148"/>
                <a:gd name="connsiteX3" fmla="*/ 0 w 47329"/>
                <a:gd name="connsiteY3" fmla="*/ 276149 h 276148"/>
              </a:gdLst>
              <a:ahLst/>
              <a:cxnLst>
                <a:cxn ang="0">
                  <a:pos x="connsiteX0" y="connsiteY0"/>
                </a:cxn>
                <a:cxn ang="0">
                  <a:pos x="connsiteX1" y="connsiteY1"/>
                </a:cxn>
                <a:cxn ang="0">
                  <a:pos x="connsiteX2" y="connsiteY2"/>
                </a:cxn>
                <a:cxn ang="0">
                  <a:pos x="connsiteX3" y="connsiteY3"/>
                </a:cxn>
              </a:cxnLst>
              <a:rect l="l" t="t" r="r" b="b"/>
              <a:pathLst>
                <a:path w="47329" h="276148">
                  <a:moveTo>
                    <a:pt x="0" y="0"/>
                  </a:moveTo>
                  <a:lnTo>
                    <a:pt x="47330" y="0"/>
                  </a:lnTo>
                  <a:lnTo>
                    <a:pt x="47330" y="276149"/>
                  </a:lnTo>
                  <a:lnTo>
                    <a:pt x="0" y="276149"/>
                  </a:lnTo>
                  <a:close/>
                </a:path>
              </a:pathLst>
            </a:custGeom>
            <a:noFill/>
            <a:ln w="9525" cap="rnd">
              <a:solidFill>
                <a:schemeClr val="accent1"/>
              </a:solidFill>
              <a:prstDash val="solid"/>
              <a:round/>
            </a:ln>
          </p:spPr>
          <p:txBody>
            <a:bodyPr rtlCol="0" anchor="ctr"/>
            <a:lstStyle/>
            <a:p>
              <a:endParaRPr lang="en-US" dirty="0"/>
            </a:p>
          </p:txBody>
        </p:sp>
        <p:sp>
          <p:nvSpPr>
            <p:cNvPr id="433" name="Freeform: Shape 263"/>
            <p:cNvSpPr/>
            <p:nvPr/>
          </p:nvSpPr>
          <p:spPr>
            <a:xfrm>
              <a:off x="4226594" y="3742020"/>
              <a:ext cx="73504" cy="31794"/>
            </a:xfrm>
            <a:custGeom>
              <a:avLst/>
              <a:gdLst>
                <a:gd name="connsiteX0" fmla="*/ 0 w 73504"/>
                <a:gd name="connsiteY0" fmla="*/ 0 h 31794"/>
                <a:gd name="connsiteX1" fmla="*/ 73504 w 73504"/>
                <a:gd name="connsiteY1" fmla="*/ 0 h 31794"/>
                <a:gd name="connsiteX2" fmla="*/ 73504 w 73504"/>
                <a:gd name="connsiteY2" fmla="*/ 31795 h 31794"/>
                <a:gd name="connsiteX3" fmla="*/ 0 w 73504"/>
                <a:gd name="connsiteY3" fmla="*/ 31795 h 31794"/>
              </a:gdLst>
              <a:ahLst/>
              <a:cxnLst>
                <a:cxn ang="0">
                  <a:pos x="connsiteX0" y="connsiteY0"/>
                </a:cxn>
                <a:cxn ang="0">
                  <a:pos x="connsiteX1" y="connsiteY1"/>
                </a:cxn>
                <a:cxn ang="0">
                  <a:pos x="connsiteX2" y="connsiteY2"/>
                </a:cxn>
                <a:cxn ang="0">
                  <a:pos x="connsiteX3" y="connsiteY3"/>
                </a:cxn>
              </a:cxnLst>
              <a:rect l="l" t="t" r="r" b="b"/>
              <a:pathLst>
                <a:path w="73504" h="31794">
                  <a:moveTo>
                    <a:pt x="0" y="0"/>
                  </a:moveTo>
                  <a:lnTo>
                    <a:pt x="73504" y="0"/>
                  </a:lnTo>
                  <a:lnTo>
                    <a:pt x="73504" y="31795"/>
                  </a:lnTo>
                  <a:lnTo>
                    <a:pt x="0" y="31795"/>
                  </a:lnTo>
                  <a:close/>
                </a:path>
              </a:pathLst>
            </a:custGeom>
            <a:noFill/>
            <a:ln w="9525" cap="rnd">
              <a:solidFill>
                <a:schemeClr val="accent1"/>
              </a:solidFill>
              <a:prstDash val="solid"/>
              <a:round/>
            </a:ln>
          </p:spPr>
          <p:txBody>
            <a:bodyPr rtlCol="0" anchor="ctr"/>
            <a:lstStyle/>
            <a:p>
              <a:endParaRPr lang="en-US" dirty="0"/>
            </a:p>
          </p:txBody>
        </p:sp>
        <p:sp>
          <p:nvSpPr>
            <p:cNvPr id="434" name="Freeform: Shape 264"/>
            <p:cNvSpPr/>
            <p:nvPr/>
          </p:nvSpPr>
          <p:spPr>
            <a:xfrm>
              <a:off x="4239682" y="3465633"/>
              <a:ext cx="47329" cy="276148"/>
            </a:xfrm>
            <a:custGeom>
              <a:avLst/>
              <a:gdLst>
                <a:gd name="connsiteX0" fmla="*/ 0 w 47329"/>
                <a:gd name="connsiteY0" fmla="*/ 0 h 276148"/>
                <a:gd name="connsiteX1" fmla="*/ 47330 w 47329"/>
                <a:gd name="connsiteY1" fmla="*/ 0 h 276148"/>
                <a:gd name="connsiteX2" fmla="*/ 47330 w 47329"/>
                <a:gd name="connsiteY2" fmla="*/ 276149 h 276148"/>
                <a:gd name="connsiteX3" fmla="*/ 0 w 47329"/>
                <a:gd name="connsiteY3" fmla="*/ 276149 h 276148"/>
              </a:gdLst>
              <a:ahLst/>
              <a:cxnLst>
                <a:cxn ang="0">
                  <a:pos x="connsiteX0" y="connsiteY0"/>
                </a:cxn>
                <a:cxn ang="0">
                  <a:pos x="connsiteX1" y="connsiteY1"/>
                </a:cxn>
                <a:cxn ang="0">
                  <a:pos x="connsiteX2" y="connsiteY2"/>
                </a:cxn>
                <a:cxn ang="0">
                  <a:pos x="connsiteX3" y="connsiteY3"/>
                </a:cxn>
              </a:cxnLst>
              <a:rect l="l" t="t" r="r" b="b"/>
              <a:pathLst>
                <a:path w="47329" h="276148">
                  <a:moveTo>
                    <a:pt x="0" y="0"/>
                  </a:moveTo>
                  <a:lnTo>
                    <a:pt x="47330" y="0"/>
                  </a:lnTo>
                  <a:lnTo>
                    <a:pt x="47330" y="276149"/>
                  </a:lnTo>
                  <a:lnTo>
                    <a:pt x="0" y="276149"/>
                  </a:lnTo>
                  <a:close/>
                </a:path>
              </a:pathLst>
            </a:custGeom>
            <a:noFill/>
            <a:ln w="9525" cap="rnd">
              <a:solidFill>
                <a:schemeClr val="accent1"/>
              </a:solidFill>
              <a:prstDash val="solid"/>
              <a:round/>
            </a:ln>
          </p:spPr>
          <p:txBody>
            <a:bodyPr rtlCol="0" anchor="ctr"/>
            <a:lstStyle/>
            <a:p>
              <a:endParaRPr lang="en-US" dirty="0"/>
            </a:p>
          </p:txBody>
        </p:sp>
        <p:sp>
          <p:nvSpPr>
            <p:cNvPr id="435" name="Freeform: Shape 265"/>
            <p:cNvSpPr/>
            <p:nvPr/>
          </p:nvSpPr>
          <p:spPr>
            <a:xfrm>
              <a:off x="4226594" y="3344875"/>
              <a:ext cx="73504" cy="31803"/>
            </a:xfrm>
            <a:custGeom>
              <a:avLst/>
              <a:gdLst>
                <a:gd name="connsiteX0" fmla="*/ 0 w 73504"/>
                <a:gd name="connsiteY0" fmla="*/ 0 h 31803"/>
                <a:gd name="connsiteX1" fmla="*/ 73504 w 73504"/>
                <a:gd name="connsiteY1" fmla="*/ 0 h 31803"/>
                <a:gd name="connsiteX2" fmla="*/ 73504 w 73504"/>
                <a:gd name="connsiteY2" fmla="*/ 31804 h 31803"/>
                <a:gd name="connsiteX3" fmla="*/ 0 w 73504"/>
                <a:gd name="connsiteY3" fmla="*/ 31804 h 31803"/>
              </a:gdLst>
              <a:ahLst/>
              <a:cxnLst>
                <a:cxn ang="0">
                  <a:pos x="connsiteX0" y="connsiteY0"/>
                </a:cxn>
                <a:cxn ang="0">
                  <a:pos x="connsiteX1" y="connsiteY1"/>
                </a:cxn>
                <a:cxn ang="0">
                  <a:pos x="connsiteX2" y="connsiteY2"/>
                </a:cxn>
                <a:cxn ang="0">
                  <a:pos x="connsiteX3" y="connsiteY3"/>
                </a:cxn>
              </a:cxnLst>
              <a:rect l="l" t="t" r="r" b="b"/>
              <a:pathLst>
                <a:path w="73504" h="31803">
                  <a:moveTo>
                    <a:pt x="0" y="0"/>
                  </a:moveTo>
                  <a:lnTo>
                    <a:pt x="73504" y="0"/>
                  </a:lnTo>
                  <a:lnTo>
                    <a:pt x="73504" y="31804"/>
                  </a:lnTo>
                  <a:lnTo>
                    <a:pt x="0" y="31804"/>
                  </a:lnTo>
                  <a:close/>
                </a:path>
              </a:pathLst>
            </a:custGeom>
            <a:noFill/>
            <a:ln w="9525" cap="rnd">
              <a:solidFill>
                <a:schemeClr val="accent1"/>
              </a:solidFill>
              <a:prstDash val="solid"/>
              <a:round/>
            </a:ln>
          </p:spPr>
          <p:txBody>
            <a:bodyPr rtlCol="0" anchor="ctr"/>
            <a:lstStyle/>
            <a:p>
              <a:endParaRPr lang="en-US" dirty="0"/>
            </a:p>
          </p:txBody>
        </p:sp>
        <p:sp>
          <p:nvSpPr>
            <p:cNvPr id="436" name="Freeform: Shape 266"/>
            <p:cNvSpPr/>
            <p:nvPr/>
          </p:nvSpPr>
          <p:spPr>
            <a:xfrm>
              <a:off x="4239682" y="2958607"/>
              <a:ext cx="47329" cy="386038"/>
            </a:xfrm>
            <a:custGeom>
              <a:avLst/>
              <a:gdLst>
                <a:gd name="connsiteX0" fmla="*/ 0 w 47329"/>
                <a:gd name="connsiteY0" fmla="*/ 0 h 386038"/>
                <a:gd name="connsiteX1" fmla="*/ 47330 w 47329"/>
                <a:gd name="connsiteY1" fmla="*/ 0 h 386038"/>
                <a:gd name="connsiteX2" fmla="*/ 47330 w 47329"/>
                <a:gd name="connsiteY2" fmla="*/ 386039 h 386038"/>
                <a:gd name="connsiteX3" fmla="*/ 0 w 47329"/>
                <a:gd name="connsiteY3" fmla="*/ 386039 h 386038"/>
              </a:gdLst>
              <a:ahLst/>
              <a:cxnLst>
                <a:cxn ang="0">
                  <a:pos x="connsiteX0" y="connsiteY0"/>
                </a:cxn>
                <a:cxn ang="0">
                  <a:pos x="connsiteX1" y="connsiteY1"/>
                </a:cxn>
                <a:cxn ang="0">
                  <a:pos x="connsiteX2" y="connsiteY2"/>
                </a:cxn>
                <a:cxn ang="0">
                  <a:pos x="connsiteX3" y="connsiteY3"/>
                </a:cxn>
              </a:cxnLst>
              <a:rect l="l" t="t" r="r" b="b"/>
              <a:pathLst>
                <a:path w="47329" h="386038">
                  <a:moveTo>
                    <a:pt x="0" y="0"/>
                  </a:moveTo>
                  <a:lnTo>
                    <a:pt x="47330" y="0"/>
                  </a:lnTo>
                  <a:lnTo>
                    <a:pt x="47330" y="386039"/>
                  </a:lnTo>
                  <a:lnTo>
                    <a:pt x="0" y="386039"/>
                  </a:lnTo>
                  <a:close/>
                </a:path>
              </a:pathLst>
            </a:custGeom>
            <a:noFill/>
            <a:ln w="9525" cap="rnd">
              <a:solidFill>
                <a:schemeClr val="accent1"/>
              </a:solidFill>
              <a:prstDash val="solid"/>
              <a:round/>
            </a:ln>
          </p:spPr>
          <p:txBody>
            <a:bodyPr rtlCol="0" anchor="ctr"/>
            <a:lstStyle/>
            <a:p>
              <a:endParaRPr lang="en-US" dirty="0"/>
            </a:p>
          </p:txBody>
        </p:sp>
        <p:sp>
          <p:nvSpPr>
            <p:cNvPr id="437" name="Freeform: Shape 267"/>
            <p:cNvSpPr/>
            <p:nvPr/>
          </p:nvSpPr>
          <p:spPr>
            <a:xfrm>
              <a:off x="4226594" y="2926794"/>
              <a:ext cx="73504" cy="31813"/>
            </a:xfrm>
            <a:custGeom>
              <a:avLst/>
              <a:gdLst>
                <a:gd name="connsiteX0" fmla="*/ 0 w 73504"/>
                <a:gd name="connsiteY0" fmla="*/ 0 h 31813"/>
                <a:gd name="connsiteX1" fmla="*/ 73504 w 73504"/>
                <a:gd name="connsiteY1" fmla="*/ 0 h 31813"/>
                <a:gd name="connsiteX2" fmla="*/ 73504 w 73504"/>
                <a:gd name="connsiteY2" fmla="*/ 31813 h 31813"/>
                <a:gd name="connsiteX3" fmla="*/ 0 w 73504"/>
                <a:gd name="connsiteY3" fmla="*/ 31813 h 31813"/>
              </a:gdLst>
              <a:ahLst/>
              <a:cxnLst>
                <a:cxn ang="0">
                  <a:pos x="connsiteX0" y="connsiteY0"/>
                </a:cxn>
                <a:cxn ang="0">
                  <a:pos x="connsiteX1" y="connsiteY1"/>
                </a:cxn>
                <a:cxn ang="0">
                  <a:pos x="connsiteX2" y="connsiteY2"/>
                </a:cxn>
                <a:cxn ang="0">
                  <a:pos x="connsiteX3" y="connsiteY3"/>
                </a:cxn>
              </a:cxnLst>
              <a:rect l="l" t="t" r="r" b="b"/>
              <a:pathLst>
                <a:path w="73504" h="31813">
                  <a:moveTo>
                    <a:pt x="0" y="0"/>
                  </a:moveTo>
                  <a:lnTo>
                    <a:pt x="73504" y="0"/>
                  </a:lnTo>
                  <a:lnTo>
                    <a:pt x="73504" y="31813"/>
                  </a:lnTo>
                  <a:lnTo>
                    <a:pt x="0" y="31813"/>
                  </a:lnTo>
                  <a:close/>
                </a:path>
              </a:pathLst>
            </a:custGeom>
            <a:noFill/>
            <a:ln w="9525" cap="rnd">
              <a:solidFill>
                <a:schemeClr val="accent1"/>
              </a:solidFill>
              <a:prstDash val="solid"/>
              <a:round/>
            </a:ln>
          </p:spPr>
          <p:txBody>
            <a:bodyPr rtlCol="0" anchor="ctr"/>
            <a:lstStyle/>
            <a:p>
              <a:endParaRPr lang="en-US" dirty="0"/>
            </a:p>
          </p:txBody>
        </p:sp>
        <p:sp>
          <p:nvSpPr>
            <p:cNvPr id="438" name="Freeform: Shape 268"/>
            <p:cNvSpPr/>
            <p:nvPr/>
          </p:nvSpPr>
          <p:spPr>
            <a:xfrm>
              <a:off x="4226594" y="2634938"/>
              <a:ext cx="73504" cy="31813"/>
            </a:xfrm>
            <a:custGeom>
              <a:avLst/>
              <a:gdLst>
                <a:gd name="connsiteX0" fmla="*/ 0 w 73504"/>
                <a:gd name="connsiteY0" fmla="*/ 0 h 31813"/>
                <a:gd name="connsiteX1" fmla="*/ 73504 w 73504"/>
                <a:gd name="connsiteY1" fmla="*/ 0 h 31813"/>
                <a:gd name="connsiteX2" fmla="*/ 73504 w 73504"/>
                <a:gd name="connsiteY2" fmla="*/ 31813 h 31813"/>
                <a:gd name="connsiteX3" fmla="*/ 0 w 73504"/>
                <a:gd name="connsiteY3" fmla="*/ 31813 h 31813"/>
              </a:gdLst>
              <a:ahLst/>
              <a:cxnLst>
                <a:cxn ang="0">
                  <a:pos x="connsiteX0" y="connsiteY0"/>
                </a:cxn>
                <a:cxn ang="0">
                  <a:pos x="connsiteX1" y="connsiteY1"/>
                </a:cxn>
                <a:cxn ang="0">
                  <a:pos x="connsiteX2" y="connsiteY2"/>
                </a:cxn>
                <a:cxn ang="0">
                  <a:pos x="connsiteX3" y="connsiteY3"/>
                </a:cxn>
              </a:cxnLst>
              <a:rect l="l" t="t" r="r" b="b"/>
              <a:pathLst>
                <a:path w="73504" h="31813">
                  <a:moveTo>
                    <a:pt x="0" y="0"/>
                  </a:moveTo>
                  <a:lnTo>
                    <a:pt x="73504" y="0"/>
                  </a:lnTo>
                  <a:lnTo>
                    <a:pt x="73504" y="31813"/>
                  </a:lnTo>
                  <a:lnTo>
                    <a:pt x="0" y="31813"/>
                  </a:lnTo>
                  <a:close/>
                </a:path>
              </a:pathLst>
            </a:custGeom>
            <a:noFill/>
            <a:ln w="9525" cap="rnd">
              <a:solidFill>
                <a:schemeClr val="accent1"/>
              </a:solidFill>
              <a:prstDash val="solid"/>
              <a:round/>
            </a:ln>
          </p:spPr>
          <p:txBody>
            <a:bodyPr rtlCol="0" anchor="ctr"/>
            <a:lstStyle/>
            <a:p>
              <a:endParaRPr lang="en-US" dirty="0"/>
            </a:p>
          </p:txBody>
        </p:sp>
        <p:sp>
          <p:nvSpPr>
            <p:cNvPr id="439" name="Freeform: Shape 269"/>
            <p:cNvSpPr/>
            <p:nvPr/>
          </p:nvSpPr>
          <p:spPr>
            <a:xfrm>
              <a:off x="4239682" y="2666752"/>
              <a:ext cx="47329" cy="259803"/>
            </a:xfrm>
            <a:custGeom>
              <a:avLst/>
              <a:gdLst>
                <a:gd name="connsiteX0" fmla="*/ 0 w 47329"/>
                <a:gd name="connsiteY0" fmla="*/ 0 h 259803"/>
                <a:gd name="connsiteX1" fmla="*/ 47330 w 47329"/>
                <a:gd name="connsiteY1" fmla="*/ 0 h 259803"/>
                <a:gd name="connsiteX2" fmla="*/ 47330 w 47329"/>
                <a:gd name="connsiteY2" fmla="*/ 259804 h 259803"/>
                <a:gd name="connsiteX3" fmla="*/ 0 w 47329"/>
                <a:gd name="connsiteY3" fmla="*/ 259804 h 259803"/>
              </a:gdLst>
              <a:ahLst/>
              <a:cxnLst>
                <a:cxn ang="0">
                  <a:pos x="connsiteX0" y="connsiteY0"/>
                </a:cxn>
                <a:cxn ang="0">
                  <a:pos x="connsiteX1" y="connsiteY1"/>
                </a:cxn>
                <a:cxn ang="0">
                  <a:pos x="connsiteX2" y="connsiteY2"/>
                </a:cxn>
                <a:cxn ang="0">
                  <a:pos x="connsiteX3" y="connsiteY3"/>
                </a:cxn>
              </a:cxnLst>
              <a:rect l="l" t="t" r="r" b="b"/>
              <a:pathLst>
                <a:path w="47329" h="259803">
                  <a:moveTo>
                    <a:pt x="0" y="0"/>
                  </a:moveTo>
                  <a:lnTo>
                    <a:pt x="47330" y="0"/>
                  </a:lnTo>
                  <a:lnTo>
                    <a:pt x="47330" y="259804"/>
                  </a:lnTo>
                  <a:lnTo>
                    <a:pt x="0" y="259804"/>
                  </a:lnTo>
                  <a:close/>
                </a:path>
              </a:pathLst>
            </a:custGeom>
            <a:noFill/>
            <a:ln w="9525" cap="rnd">
              <a:solidFill>
                <a:schemeClr val="accent1"/>
              </a:solidFill>
              <a:prstDash val="solid"/>
              <a:round/>
            </a:ln>
          </p:spPr>
          <p:txBody>
            <a:bodyPr rtlCol="0" anchor="ctr"/>
            <a:lstStyle/>
            <a:p>
              <a:endParaRPr lang="en-US" dirty="0"/>
            </a:p>
          </p:txBody>
        </p:sp>
        <p:sp>
          <p:nvSpPr>
            <p:cNvPr id="440" name="Freeform: Shape 270"/>
            <p:cNvSpPr/>
            <p:nvPr/>
          </p:nvSpPr>
          <p:spPr>
            <a:xfrm>
              <a:off x="4028217" y="2507256"/>
              <a:ext cx="45824" cy="58445"/>
            </a:xfrm>
            <a:custGeom>
              <a:avLst/>
              <a:gdLst>
                <a:gd name="connsiteX0" fmla="*/ 45825 w 45824"/>
                <a:gd name="connsiteY0" fmla="*/ 33833 h 58445"/>
                <a:gd name="connsiteX1" fmla="*/ 0 w 45824"/>
                <a:gd name="connsiteY1" fmla="*/ 0 h 58445"/>
                <a:gd name="connsiteX2" fmla="*/ 0 w 45824"/>
                <a:gd name="connsiteY2" fmla="*/ 58445 h 58445"/>
                <a:gd name="connsiteX3" fmla="*/ 45825 w 45824"/>
                <a:gd name="connsiteY3" fmla="*/ 58445 h 58445"/>
              </a:gdLst>
              <a:ahLst/>
              <a:cxnLst>
                <a:cxn ang="0">
                  <a:pos x="connsiteX0" y="connsiteY0"/>
                </a:cxn>
                <a:cxn ang="0">
                  <a:pos x="connsiteX1" y="connsiteY1"/>
                </a:cxn>
                <a:cxn ang="0">
                  <a:pos x="connsiteX2" y="connsiteY2"/>
                </a:cxn>
                <a:cxn ang="0">
                  <a:pos x="connsiteX3" y="connsiteY3"/>
                </a:cxn>
              </a:cxnLst>
              <a:rect l="l" t="t" r="r" b="b"/>
              <a:pathLst>
                <a:path w="45824" h="58445">
                  <a:moveTo>
                    <a:pt x="45825" y="33833"/>
                  </a:moveTo>
                  <a:lnTo>
                    <a:pt x="0" y="0"/>
                  </a:lnTo>
                  <a:lnTo>
                    <a:pt x="0" y="58445"/>
                  </a:lnTo>
                  <a:lnTo>
                    <a:pt x="45825" y="58445"/>
                  </a:lnTo>
                  <a:close/>
                </a:path>
              </a:pathLst>
            </a:custGeom>
            <a:noFill/>
            <a:ln w="9525" cap="rnd">
              <a:solidFill>
                <a:schemeClr val="accent1"/>
              </a:solidFill>
              <a:prstDash val="solid"/>
              <a:round/>
            </a:ln>
          </p:spPr>
          <p:txBody>
            <a:bodyPr rtlCol="0" anchor="ctr"/>
            <a:lstStyle/>
            <a:p>
              <a:endParaRPr lang="en-US" dirty="0"/>
            </a:p>
          </p:txBody>
        </p:sp>
        <p:sp>
          <p:nvSpPr>
            <p:cNvPr id="441" name="Freeform: Shape 271"/>
            <p:cNvSpPr/>
            <p:nvPr/>
          </p:nvSpPr>
          <p:spPr>
            <a:xfrm>
              <a:off x="4003538" y="2600325"/>
              <a:ext cx="272472" cy="9525"/>
            </a:xfrm>
            <a:custGeom>
              <a:avLst/>
              <a:gdLst>
                <a:gd name="connsiteX0" fmla="*/ 0 w 272472"/>
                <a:gd name="connsiteY0" fmla="*/ 0 h 9525"/>
                <a:gd name="connsiteX1" fmla="*/ 272472 w 272472"/>
                <a:gd name="connsiteY1" fmla="*/ 0 h 9525"/>
              </a:gdLst>
              <a:ahLst/>
              <a:cxnLst>
                <a:cxn ang="0">
                  <a:pos x="connsiteX0" y="connsiteY0"/>
                </a:cxn>
                <a:cxn ang="0">
                  <a:pos x="connsiteX1" y="connsiteY1"/>
                </a:cxn>
              </a:cxnLst>
              <a:rect l="l" t="t" r="r" b="b"/>
              <a:pathLst>
                <a:path w="272472" h="9525">
                  <a:moveTo>
                    <a:pt x="0" y="0"/>
                  </a:moveTo>
                  <a:lnTo>
                    <a:pt x="272472" y="0"/>
                  </a:lnTo>
                </a:path>
              </a:pathLst>
            </a:custGeom>
            <a:ln w="9525" cap="rnd">
              <a:solidFill>
                <a:schemeClr val="accent1"/>
              </a:solidFill>
              <a:prstDash val="solid"/>
              <a:round/>
            </a:ln>
          </p:spPr>
          <p:txBody>
            <a:bodyPr rtlCol="0" anchor="ctr"/>
            <a:lstStyle/>
            <a:p>
              <a:endParaRPr lang="en-US" dirty="0"/>
            </a:p>
          </p:txBody>
        </p:sp>
        <p:sp>
          <p:nvSpPr>
            <p:cNvPr id="442" name="Freeform: Shape 272"/>
            <p:cNvSpPr/>
            <p:nvPr/>
          </p:nvSpPr>
          <p:spPr>
            <a:xfrm>
              <a:off x="4039866" y="3128676"/>
              <a:ext cx="199815" cy="9525"/>
            </a:xfrm>
            <a:custGeom>
              <a:avLst/>
              <a:gdLst>
                <a:gd name="connsiteX0" fmla="*/ 0 w 199815"/>
                <a:gd name="connsiteY0" fmla="*/ 0 h 9525"/>
                <a:gd name="connsiteX1" fmla="*/ 199815 w 199815"/>
                <a:gd name="connsiteY1" fmla="*/ 0 h 9525"/>
              </a:gdLst>
              <a:ahLst/>
              <a:cxnLst>
                <a:cxn ang="0">
                  <a:pos x="connsiteX0" y="connsiteY0"/>
                </a:cxn>
                <a:cxn ang="0">
                  <a:pos x="connsiteX1" y="connsiteY1"/>
                </a:cxn>
              </a:cxnLst>
              <a:rect l="l" t="t" r="r" b="b"/>
              <a:pathLst>
                <a:path w="199815" h="9525">
                  <a:moveTo>
                    <a:pt x="0" y="0"/>
                  </a:moveTo>
                  <a:lnTo>
                    <a:pt x="199815" y="0"/>
                  </a:lnTo>
                </a:path>
              </a:pathLst>
            </a:custGeom>
            <a:ln w="9525" cap="rnd">
              <a:solidFill>
                <a:schemeClr val="accent1"/>
              </a:solidFill>
              <a:prstDash val="solid"/>
              <a:round/>
            </a:ln>
          </p:spPr>
          <p:txBody>
            <a:bodyPr rtlCol="0" anchor="ctr"/>
            <a:lstStyle/>
            <a:p>
              <a:endParaRPr lang="en-US" dirty="0"/>
            </a:p>
          </p:txBody>
        </p:sp>
        <p:sp>
          <p:nvSpPr>
            <p:cNvPr id="443" name="Freeform: Shape 273"/>
            <p:cNvSpPr/>
            <p:nvPr/>
          </p:nvSpPr>
          <p:spPr>
            <a:xfrm>
              <a:off x="3921109" y="2942701"/>
              <a:ext cx="58350" cy="831113"/>
            </a:xfrm>
            <a:custGeom>
              <a:avLst/>
              <a:gdLst>
                <a:gd name="connsiteX0" fmla="*/ 58350 w 58350"/>
                <a:gd name="connsiteY0" fmla="*/ 0 h 831113"/>
                <a:gd name="connsiteX1" fmla="*/ 35700 w 58350"/>
                <a:gd name="connsiteY1" fmla="*/ 0 h 831113"/>
                <a:gd name="connsiteX2" fmla="*/ 35700 w 58350"/>
                <a:gd name="connsiteY2" fmla="*/ 332508 h 831113"/>
                <a:gd name="connsiteX3" fmla="*/ 15240 w 58350"/>
                <a:gd name="connsiteY3" fmla="*/ 352968 h 831113"/>
                <a:gd name="connsiteX4" fmla="*/ 15240 w 58350"/>
                <a:gd name="connsiteY4" fmla="*/ 458619 h 831113"/>
                <a:gd name="connsiteX5" fmla="*/ 0 w 58350"/>
                <a:gd name="connsiteY5" fmla="*/ 473869 h 831113"/>
                <a:gd name="connsiteX6" fmla="*/ 0 w 58350"/>
                <a:gd name="connsiteY6" fmla="*/ 831113 h 831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350" h="831113">
                  <a:moveTo>
                    <a:pt x="58350" y="0"/>
                  </a:moveTo>
                  <a:lnTo>
                    <a:pt x="35700" y="0"/>
                  </a:lnTo>
                  <a:lnTo>
                    <a:pt x="35700" y="332508"/>
                  </a:lnTo>
                  <a:lnTo>
                    <a:pt x="15240" y="352968"/>
                  </a:lnTo>
                  <a:lnTo>
                    <a:pt x="15240" y="458619"/>
                  </a:lnTo>
                  <a:lnTo>
                    <a:pt x="0" y="473869"/>
                  </a:lnTo>
                  <a:lnTo>
                    <a:pt x="0" y="831113"/>
                  </a:lnTo>
                </a:path>
              </a:pathLst>
            </a:custGeom>
            <a:noFill/>
            <a:ln w="9525" cap="rnd">
              <a:solidFill>
                <a:schemeClr val="accent1"/>
              </a:solidFill>
              <a:prstDash val="solid"/>
              <a:round/>
            </a:ln>
          </p:spPr>
          <p:txBody>
            <a:bodyPr rtlCol="0" anchor="ctr"/>
            <a:lstStyle/>
            <a:p>
              <a:endParaRPr lang="en-US" dirty="0"/>
            </a:p>
          </p:txBody>
        </p:sp>
        <p:sp>
          <p:nvSpPr>
            <p:cNvPr id="444" name="Freeform: Shape 274"/>
            <p:cNvSpPr/>
            <p:nvPr/>
          </p:nvSpPr>
          <p:spPr>
            <a:xfrm>
              <a:off x="4039295" y="3480663"/>
              <a:ext cx="200672" cy="100498"/>
            </a:xfrm>
            <a:custGeom>
              <a:avLst/>
              <a:gdLst>
                <a:gd name="connsiteX0" fmla="*/ 0 w 200672"/>
                <a:gd name="connsiteY0" fmla="*/ 100498 h 100498"/>
                <a:gd name="connsiteX1" fmla="*/ 100479 w 200672"/>
                <a:gd name="connsiteY1" fmla="*/ 0 h 100498"/>
                <a:gd name="connsiteX2" fmla="*/ 200673 w 200672"/>
                <a:gd name="connsiteY2" fmla="*/ 100193 h 100498"/>
              </a:gdLst>
              <a:ahLst/>
              <a:cxnLst>
                <a:cxn ang="0">
                  <a:pos x="connsiteX0" y="connsiteY0"/>
                </a:cxn>
                <a:cxn ang="0">
                  <a:pos x="connsiteX1" y="connsiteY1"/>
                </a:cxn>
                <a:cxn ang="0">
                  <a:pos x="connsiteX2" y="connsiteY2"/>
                </a:cxn>
              </a:cxnLst>
              <a:rect l="l" t="t" r="r" b="b"/>
              <a:pathLst>
                <a:path w="200672" h="100498">
                  <a:moveTo>
                    <a:pt x="0" y="100498"/>
                  </a:moveTo>
                  <a:lnTo>
                    <a:pt x="100479" y="0"/>
                  </a:lnTo>
                  <a:lnTo>
                    <a:pt x="200673" y="100193"/>
                  </a:lnTo>
                </a:path>
              </a:pathLst>
            </a:custGeom>
            <a:noFill/>
            <a:ln w="9525" cap="rnd">
              <a:solidFill>
                <a:schemeClr val="accent1"/>
              </a:solidFill>
              <a:prstDash val="solid"/>
              <a:round/>
            </a:ln>
          </p:spPr>
          <p:txBody>
            <a:bodyPr rtlCol="0" anchor="ctr"/>
            <a:lstStyle/>
            <a:p>
              <a:endParaRPr lang="en-US" dirty="0"/>
            </a:p>
          </p:txBody>
        </p:sp>
        <p:sp>
          <p:nvSpPr>
            <p:cNvPr id="445" name="Freeform: Shape 275"/>
            <p:cNvSpPr/>
            <p:nvPr/>
          </p:nvSpPr>
          <p:spPr>
            <a:xfrm>
              <a:off x="4093063" y="3538299"/>
              <a:ext cx="93421" cy="235514"/>
            </a:xfrm>
            <a:custGeom>
              <a:avLst/>
              <a:gdLst>
                <a:gd name="connsiteX0" fmla="*/ 93421 w 93421"/>
                <a:gd name="connsiteY0" fmla="*/ 235515 h 235514"/>
                <a:gd name="connsiteX1" fmla="*/ 0 w 93421"/>
                <a:gd name="connsiteY1" fmla="*/ 235515 h 235514"/>
                <a:gd name="connsiteX2" fmla="*/ 0 w 93421"/>
                <a:gd name="connsiteY2" fmla="*/ 46711 h 235514"/>
                <a:gd name="connsiteX3" fmla="*/ 46711 w 93421"/>
                <a:gd name="connsiteY3" fmla="*/ 0 h 235514"/>
                <a:gd name="connsiteX4" fmla="*/ 46711 w 93421"/>
                <a:gd name="connsiteY4" fmla="*/ 0 h 235514"/>
                <a:gd name="connsiteX5" fmla="*/ 93421 w 93421"/>
                <a:gd name="connsiteY5" fmla="*/ 46711 h 235514"/>
                <a:gd name="connsiteX6" fmla="*/ 93421 w 93421"/>
                <a:gd name="connsiteY6" fmla="*/ 235515 h 235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421" h="235514">
                  <a:moveTo>
                    <a:pt x="93421" y="235515"/>
                  </a:moveTo>
                  <a:lnTo>
                    <a:pt x="0" y="235515"/>
                  </a:lnTo>
                  <a:lnTo>
                    <a:pt x="0" y="46711"/>
                  </a:lnTo>
                  <a:cubicBezTo>
                    <a:pt x="0" y="20907"/>
                    <a:pt x="20907" y="0"/>
                    <a:pt x="46711" y="0"/>
                  </a:cubicBezTo>
                  <a:lnTo>
                    <a:pt x="46711" y="0"/>
                  </a:lnTo>
                  <a:cubicBezTo>
                    <a:pt x="72504" y="0"/>
                    <a:pt x="93421" y="20907"/>
                    <a:pt x="93421" y="46711"/>
                  </a:cubicBezTo>
                  <a:lnTo>
                    <a:pt x="93421" y="235515"/>
                  </a:lnTo>
                  <a:close/>
                </a:path>
              </a:pathLst>
            </a:custGeom>
            <a:noFill/>
            <a:ln w="9525" cap="rnd">
              <a:solidFill>
                <a:schemeClr val="accent1"/>
              </a:solidFill>
              <a:prstDash val="solid"/>
              <a:round/>
            </a:ln>
          </p:spPr>
          <p:txBody>
            <a:bodyPr rtlCol="0" anchor="ctr"/>
            <a:lstStyle/>
            <a:p>
              <a:endParaRPr lang="en-US" dirty="0"/>
            </a:p>
          </p:txBody>
        </p:sp>
        <p:grpSp>
          <p:nvGrpSpPr>
            <p:cNvPr id="446" name="Graphic 3"/>
            <p:cNvGrpSpPr/>
            <p:nvPr/>
          </p:nvGrpSpPr>
          <p:grpSpPr>
            <a:xfrm>
              <a:off x="4072251" y="3247644"/>
              <a:ext cx="135045" cy="129035"/>
              <a:chOff x="4072251" y="3247644"/>
              <a:chExt cx="135045" cy="129035"/>
            </a:xfrm>
            <a:noFill/>
          </p:grpSpPr>
          <p:sp>
            <p:nvSpPr>
              <p:cNvPr id="495" name="Freeform: Shape 277"/>
              <p:cNvSpPr/>
              <p:nvPr/>
            </p:nvSpPr>
            <p:spPr>
              <a:xfrm>
                <a:off x="4072251" y="3247644"/>
                <a:ext cx="51187" cy="129035"/>
              </a:xfrm>
              <a:custGeom>
                <a:avLst/>
                <a:gdLst>
                  <a:gd name="connsiteX0" fmla="*/ 51187 w 51187"/>
                  <a:gd name="connsiteY0" fmla="*/ 129035 h 129035"/>
                  <a:gd name="connsiteX1" fmla="*/ 0 w 51187"/>
                  <a:gd name="connsiteY1" fmla="*/ 129035 h 129035"/>
                  <a:gd name="connsiteX2" fmla="*/ 0 w 51187"/>
                  <a:gd name="connsiteY2" fmla="*/ 25603 h 129035"/>
                  <a:gd name="connsiteX3" fmla="*/ 25594 w 51187"/>
                  <a:gd name="connsiteY3" fmla="*/ 0 h 129035"/>
                  <a:gd name="connsiteX4" fmla="*/ 25594 w 51187"/>
                  <a:gd name="connsiteY4" fmla="*/ 0 h 129035"/>
                  <a:gd name="connsiteX5" fmla="*/ 51187 w 51187"/>
                  <a:gd name="connsiteY5" fmla="*/ 25603 h 129035"/>
                  <a:gd name="connsiteX6" fmla="*/ 51187 w 51187"/>
                  <a:gd name="connsiteY6" fmla="*/ 129035 h 129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187" h="129035">
                    <a:moveTo>
                      <a:pt x="51187" y="129035"/>
                    </a:moveTo>
                    <a:lnTo>
                      <a:pt x="0" y="129035"/>
                    </a:lnTo>
                    <a:lnTo>
                      <a:pt x="0" y="25603"/>
                    </a:lnTo>
                    <a:cubicBezTo>
                      <a:pt x="0" y="11468"/>
                      <a:pt x="11459" y="0"/>
                      <a:pt x="25594" y="0"/>
                    </a:cubicBezTo>
                    <a:lnTo>
                      <a:pt x="25594" y="0"/>
                    </a:lnTo>
                    <a:cubicBezTo>
                      <a:pt x="39729" y="0"/>
                      <a:pt x="51187" y="11458"/>
                      <a:pt x="51187" y="25603"/>
                    </a:cubicBezTo>
                    <a:lnTo>
                      <a:pt x="51187" y="129035"/>
                    </a:lnTo>
                    <a:close/>
                  </a:path>
                </a:pathLst>
              </a:custGeom>
              <a:noFill/>
              <a:ln w="9525" cap="rnd">
                <a:solidFill>
                  <a:schemeClr val="accent1"/>
                </a:solidFill>
                <a:prstDash val="solid"/>
                <a:round/>
              </a:ln>
            </p:spPr>
            <p:txBody>
              <a:bodyPr rtlCol="0" anchor="ctr"/>
              <a:lstStyle/>
              <a:p>
                <a:endParaRPr lang="en-US" dirty="0"/>
              </a:p>
            </p:txBody>
          </p:sp>
          <p:sp>
            <p:nvSpPr>
              <p:cNvPr id="496" name="Freeform: Shape 278"/>
              <p:cNvSpPr/>
              <p:nvPr/>
            </p:nvSpPr>
            <p:spPr>
              <a:xfrm>
                <a:off x="4156109" y="3247644"/>
                <a:ext cx="51187" cy="129035"/>
              </a:xfrm>
              <a:custGeom>
                <a:avLst/>
                <a:gdLst>
                  <a:gd name="connsiteX0" fmla="*/ 51187 w 51187"/>
                  <a:gd name="connsiteY0" fmla="*/ 129035 h 129035"/>
                  <a:gd name="connsiteX1" fmla="*/ 0 w 51187"/>
                  <a:gd name="connsiteY1" fmla="*/ 129035 h 129035"/>
                  <a:gd name="connsiteX2" fmla="*/ 0 w 51187"/>
                  <a:gd name="connsiteY2" fmla="*/ 25603 h 129035"/>
                  <a:gd name="connsiteX3" fmla="*/ 25594 w 51187"/>
                  <a:gd name="connsiteY3" fmla="*/ 0 h 129035"/>
                  <a:gd name="connsiteX4" fmla="*/ 25594 w 51187"/>
                  <a:gd name="connsiteY4" fmla="*/ 0 h 129035"/>
                  <a:gd name="connsiteX5" fmla="*/ 51187 w 51187"/>
                  <a:gd name="connsiteY5" fmla="*/ 25603 h 129035"/>
                  <a:gd name="connsiteX6" fmla="*/ 51187 w 51187"/>
                  <a:gd name="connsiteY6" fmla="*/ 129035 h 129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187" h="129035">
                    <a:moveTo>
                      <a:pt x="51187" y="129035"/>
                    </a:moveTo>
                    <a:lnTo>
                      <a:pt x="0" y="129035"/>
                    </a:lnTo>
                    <a:lnTo>
                      <a:pt x="0" y="25603"/>
                    </a:lnTo>
                    <a:cubicBezTo>
                      <a:pt x="0" y="11468"/>
                      <a:pt x="11459" y="0"/>
                      <a:pt x="25594" y="0"/>
                    </a:cubicBezTo>
                    <a:lnTo>
                      <a:pt x="25594" y="0"/>
                    </a:lnTo>
                    <a:cubicBezTo>
                      <a:pt x="39729" y="0"/>
                      <a:pt x="51187" y="11458"/>
                      <a:pt x="51187" y="25603"/>
                    </a:cubicBezTo>
                    <a:lnTo>
                      <a:pt x="51187" y="129035"/>
                    </a:lnTo>
                    <a:close/>
                  </a:path>
                </a:pathLst>
              </a:custGeom>
              <a:noFill/>
              <a:ln w="9525" cap="rnd">
                <a:solidFill>
                  <a:schemeClr val="accent1"/>
                </a:solidFill>
                <a:prstDash val="solid"/>
                <a:round/>
              </a:ln>
            </p:spPr>
            <p:txBody>
              <a:bodyPr rtlCol="0" anchor="ctr"/>
              <a:lstStyle/>
              <a:p>
                <a:endParaRPr lang="en-US" dirty="0"/>
              </a:p>
            </p:txBody>
          </p:sp>
        </p:grpSp>
        <p:sp>
          <p:nvSpPr>
            <p:cNvPr id="447" name="Freeform: Shape 279"/>
            <p:cNvSpPr/>
            <p:nvPr/>
          </p:nvSpPr>
          <p:spPr>
            <a:xfrm>
              <a:off x="4039866" y="2999641"/>
              <a:ext cx="49958" cy="129035"/>
            </a:xfrm>
            <a:custGeom>
              <a:avLst/>
              <a:gdLst>
                <a:gd name="connsiteX0" fmla="*/ 49959 w 49958"/>
                <a:gd name="connsiteY0" fmla="*/ 129035 h 129035"/>
                <a:gd name="connsiteX1" fmla="*/ 0 w 49958"/>
                <a:gd name="connsiteY1" fmla="*/ 129035 h 129035"/>
                <a:gd name="connsiteX2" fmla="*/ 0 w 49958"/>
                <a:gd name="connsiteY2" fmla="*/ 25584 h 129035"/>
                <a:gd name="connsiteX3" fmla="*/ 24975 w 49958"/>
                <a:gd name="connsiteY3" fmla="*/ 0 h 129035"/>
                <a:gd name="connsiteX4" fmla="*/ 24975 w 49958"/>
                <a:gd name="connsiteY4" fmla="*/ 0 h 129035"/>
                <a:gd name="connsiteX5" fmla="*/ 49959 w 49958"/>
                <a:gd name="connsiteY5" fmla="*/ 25584 h 129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58" h="129035">
                  <a:moveTo>
                    <a:pt x="49959" y="129035"/>
                  </a:moveTo>
                  <a:lnTo>
                    <a:pt x="0" y="129035"/>
                  </a:lnTo>
                  <a:lnTo>
                    <a:pt x="0" y="25584"/>
                  </a:lnTo>
                  <a:lnTo>
                    <a:pt x="24975" y="0"/>
                  </a:lnTo>
                  <a:lnTo>
                    <a:pt x="24975" y="0"/>
                  </a:lnTo>
                  <a:lnTo>
                    <a:pt x="49959" y="25584"/>
                  </a:lnTo>
                  <a:close/>
                </a:path>
              </a:pathLst>
            </a:custGeom>
            <a:noFill/>
            <a:ln w="9525" cap="rnd">
              <a:solidFill>
                <a:schemeClr val="accent1"/>
              </a:solidFill>
              <a:prstDash val="solid"/>
              <a:round/>
            </a:ln>
          </p:spPr>
          <p:txBody>
            <a:bodyPr rtlCol="0" anchor="ctr"/>
            <a:lstStyle/>
            <a:p>
              <a:endParaRPr lang="en-US" dirty="0"/>
            </a:p>
          </p:txBody>
        </p:sp>
        <p:sp>
          <p:nvSpPr>
            <p:cNvPr id="448" name="Freeform: Shape 280"/>
            <p:cNvSpPr/>
            <p:nvPr/>
          </p:nvSpPr>
          <p:spPr>
            <a:xfrm>
              <a:off x="4089825" y="2999641"/>
              <a:ext cx="49949" cy="129035"/>
            </a:xfrm>
            <a:custGeom>
              <a:avLst/>
              <a:gdLst>
                <a:gd name="connsiteX0" fmla="*/ 49949 w 49949"/>
                <a:gd name="connsiteY0" fmla="*/ 129035 h 129035"/>
                <a:gd name="connsiteX1" fmla="*/ 0 w 49949"/>
                <a:gd name="connsiteY1" fmla="*/ 129035 h 129035"/>
                <a:gd name="connsiteX2" fmla="*/ 0 w 49949"/>
                <a:gd name="connsiteY2" fmla="*/ 25584 h 129035"/>
                <a:gd name="connsiteX3" fmla="*/ 24975 w 49949"/>
                <a:gd name="connsiteY3" fmla="*/ 0 h 129035"/>
                <a:gd name="connsiteX4" fmla="*/ 24975 w 49949"/>
                <a:gd name="connsiteY4" fmla="*/ 0 h 129035"/>
                <a:gd name="connsiteX5" fmla="*/ 49949 w 49949"/>
                <a:gd name="connsiteY5" fmla="*/ 25584 h 129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49" h="129035">
                  <a:moveTo>
                    <a:pt x="49949" y="129035"/>
                  </a:moveTo>
                  <a:lnTo>
                    <a:pt x="0" y="129035"/>
                  </a:lnTo>
                  <a:lnTo>
                    <a:pt x="0" y="25584"/>
                  </a:lnTo>
                  <a:lnTo>
                    <a:pt x="24975" y="0"/>
                  </a:lnTo>
                  <a:lnTo>
                    <a:pt x="24975" y="0"/>
                  </a:lnTo>
                  <a:lnTo>
                    <a:pt x="49949" y="25584"/>
                  </a:lnTo>
                  <a:close/>
                </a:path>
              </a:pathLst>
            </a:custGeom>
            <a:noFill/>
            <a:ln w="9525" cap="rnd">
              <a:solidFill>
                <a:schemeClr val="accent1"/>
              </a:solidFill>
              <a:prstDash val="solid"/>
              <a:round/>
            </a:ln>
          </p:spPr>
          <p:txBody>
            <a:bodyPr rtlCol="0" anchor="ctr"/>
            <a:lstStyle/>
            <a:p>
              <a:endParaRPr lang="en-US" dirty="0"/>
            </a:p>
          </p:txBody>
        </p:sp>
        <p:sp>
          <p:nvSpPr>
            <p:cNvPr id="449" name="Freeform: Shape 281"/>
            <p:cNvSpPr/>
            <p:nvPr/>
          </p:nvSpPr>
          <p:spPr>
            <a:xfrm>
              <a:off x="4287012" y="2999641"/>
              <a:ext cx="47034" cy="129035"/>
            </a:xfrm>
            <a:custGeom>
              <a:avLst/>
              <a:gdLst>
                <a:gd name="connsiteX0" fmla="*/ 47034 w 47034"/>
                <a:gd name="connsiteY0" fmla="*/ 75028 h 129035"/>
                <a:gd name="connsiteX1" fmla="*/ 0 w 47034"/>
                <a:gd name="connsiteY1" fmla="*/ 129035 h 129035"/>
                <a:gd name="connsiteX2" fmla="*/ 0 w 47034"/>
                <a:gd name="connsiteY2" fmla="*/ 25584 h 129035"/>
                <a:gd name="connsiteX3" fmla="*/ 23517 w 47034"/>
                <a:gd name="connsiteY3" fmla="*/ 0 h 129035"/>
                <a:gd name="connsiteX4" fmla="*/ 23517 w 47034"/>
                <a:gd name="connsiteY4" fmla="*/ 0 h 129035"/>
                <a:gd name="connsiteX5" fmla="*/ 47034 w 47034"/>
                <a:gd name="connsiteY5" fmla="*/ 25584 h 129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034" h="129035">
                  <a:moveTo>
                    <a:pt x="47034" y="75028"/>
                  </a:moveTo>
                  <a:lnTo>
                    <a:pt x="0" y="129035"/>
                  </a:lnTo>
                  <a:lnTo>
                    <a:pt x="0" y="25584"/>
                  </a:lnTo>
                  <a:lnTo>
                    <a:pt x="23517" y="0"/>
                  </a:lnTo>
                  <a:lnTo>
                    <a:pt x="23517" y="0"/>
                  </a:lnTo>
                  <a:lnTo>
                    <a:pt x="47034" y="25584"/>
                  </a:lnTo>
                  <a:close/>
                </a:path>
              </a:pathLst>
            </a:custGeom>
            <a:noFill/>
            <a:ln w="9525" cap="rnd">
              <a:solidFill>
                <a:schemeClr val="accent1"/>
              </a:solidFill>
              <a:prstDash val="solid"/>
              <a:round/>
            </a:ln>
          </p:spPr>
          <p:txBody>
            <a:bodyPr rtlCol="0" anchor="ctr"/>
            <a:lstStyle/>
            <a:p>
              <a:endParaRPr lang="en-US" dirty="0"/>
            </a:p>
          </p:txBody>
        </p:sp>
        <p:sp>
          <p:nvSpPr>
            <p:cNvPr id="450" name="Freeform: Shape 282"/>
            <p:cNvSpPr/>
            <p:nvPr/>
          </p:nvSpPr>
          <p:spPr>
            <a:xfrm>
              <a:off x="4334046" y="2999641"/>
              <a:ext cx="47034" cy="75028"/>
            </a:xfrm>
            <a:custGeom>
              <a:avLst/>
              <a:gdLst>
                <a:gd name="connsiteX0" fmla="*/ 47034 w 47034"/>
                <a:gd name="connsiteY0" fmla="*/ 21022 h 75028"/>
                <a:gd name="connsiteX1" fmla="*/ 0 w 47034"/>
                <a:gd name="connsiteY1" fmla="*/ 75028 h 75028"/>
                <a:gd name="connsiteX2" fmla="*/ 0 w 47034"/>
                <a:gd name="connsiteY2" fmla="*/ 25584 h 75028"/>
                <a:gd name="connsiteX3" fmla="*/ 23517 w 47034"/>
                <a:gd name="connsiteY3" fmla="*/ 0 h 75028"/>
                <a:gd name="connsiteX4" fmla="*/ 23517 w 47034"/>
                <a:gd name="connsiteY4" fmla="*/ 0 h 750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034" h="75028">
                  <a:moveTo>
                    <a:pt x="47034" y="21022"/>
                  </a:moveTo>
                  <a:lnTo>
                    <a:pt x="0" y="75028"/>
                  </a:lnTo>
                  <a:lnTo>
                    <a:pt x="0" y="25584"/>
                  </a:lnTo>
                  <a:lnTo>
                    <a:pt x="23517" y="0"/>
                  </a:lnTo>
                  <a:lnTo>
                    <a:pt x="23517" y="0"/>
                  </a:lnTo>
                  <a:close/>
                </a:path>
              </a:pathLst>
            </a:custGeom>
            <a:noFill/>
            <a:ln w="9525" cap="rnd">
              <a:solidFill>
                <a:schemeClr val="accent1"/>
              </a:solidFill>
              <a:prstDash val="solid"/>
              <a:round/>
            </a:ln>
          </p:spPr>
          <p:txBody>
            <a:bodyPr rtlCol="0" anchor="ctr"/>
            <a:lstStyle/>
            <a:p>
              <a:endParaRPr lang="en-US" dirty="0"/>
            </a:p>
          </p:txBody>
        </p:sp>
        <p:sp>
          <p:nvSpPr>
            <p:cNvPr id="451" name="Freeform: Shape 283"/>
            <p:cNvSpPr/>
            <p:nvPr/>
          </p:nvSpPr>
          <p:spPr>
            <a:xfrm>
              <a:off x="4139774" y="2999641"/>
              <a:ext cx="49958" cy="129035"/>
            </a:xfrm>
            <a:custGeom>
              <a:avLst/>
              <a:gdLst>
                <a:gd name="connsiteX0" fmla="*/ 49959 w 49958"/>
                <a:gd name="connsiteY0" fmla="*/ 129035 h 129035"/>
                <a:gd name="connsiteX1" fmla="*/ 0 w 49958"/>
                <a:gd name="connsiteY1" fmla="*/ 129035 h 129035"/>
                <a:gd name="connsiteX2" fmla="*/ 0 w 49958"/>
                <a:gd name="connsiteY2" fmla="*/ 25584 h 129035"/>
                <a:gd name="connsiteX3" fmla="*/ 24984 w 49958"/>
                <a:gd name="connsiteY3" fmla="*/ 0 h 129035"/>
                <a:gd name="connsiteX4" fmla="*/ 24984 w 49958"/>
                <a:gd name="connsiteY4" fmla="*/ 0 h 129035"/>
                <a:gd name="connsiteX5" fmla="*/ 49959 w 49958"/>
                <a:gd name="connsiteY5" fmla="*/ 25584 h 129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58" h="129035">
                  <a:moveTo>
                    <a:pt x="49959" y="129035"/>
                  </a:moveTo>
                  <a:lnTo>
                    <a:pt x="0" y="129035"/>
                  </a:lnTo>
                  <a:lnTo>
                    <a:pt x="0" y="25584"/>
                  </a:lnTo>
                  <a:lnTo>
                    <a:pt x="24984" y="0"/>
                  </a:lnTo>
                  <a:lnTo>
                    <a:pt x="24984" y="0"/>
                  </a:lnTo>
                  <a:lnTo>
                    <a:pt x="49959" y="25584"/>
                  </a:lnTo>
                  <a:close/>
                </a:path>
              </a:pathLst>
            </a:custGeom>
            <a:noFill/>
            <a:ln w="9525" cap="rnd">
              <a:solidFill>
                <a:schemeClr val="accent1"/>
              </a:solidFill>
              <a:prstDash val="solid"/>
              <a:round/>
            </a:ln>
          </p:spPr>
          <p:txBody>
            <a:bodyPr rtlCol="0" anchor="ctr"/>
            <a:lstStyle/>
            <a:p>
              <a:endParaRPr lang="en-US" dirty="0"/>
            </a:p>
          </p:txBody>
        </p:sp>
        <p:sp>
          <p:nvSpPr>
            <p:cNvPr id="452" name="Freeform: Shape 284"/>
            <p:cNvSpPr/>
            <p:nvPr/>
          </p:nvSpPr>
          <p:spPr>
            <a:xfrm>
              <a:off x="4189733" y="2999641"/>
              <a:ext cx="49949" cy="129035"/>
            </a:xfrm>
            <a:custGeom>
              <a:avLst/>
              <a:gdLst>
                <a:gd name="connsiteX0" fmla="*/ 49949 w 49949"/>
                <a:gd name="connsiteY0" fmla="*/ 129035 h 129035"/>
                <a:gd name="connsiteX1" fmla="*/ 0 w 49949"/>
                <a:gd name="connsiteY1" fmla="*/ 129035 h 129035"/>
                <a:gd name="connsiteX2" fmla="*/ 0 w 49949"/>
                <a:gd name="connsiteY2" fmla="*/ 25584 h 129035"/>
                <a:gd name="connsiteX3" fmla="*/ 24975 w 49949"/>
                <a:gd name="connsiteY3" fmla="*/ 0 h 129035"/>
                <a:gd name="connsiteX4" fmla="*/ 24975 w 49949"/>
                <a:gd name="connsiteY4" fmla="*/ 0 h 129035"/>
                <a:gd name="connsiteX5" fmla="*/ 49949 w 49949"/>
                <a:gd name="connsiteY5" fmla="*/ 25584 h 129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49" h="129035">
                  <a:moveTo>
                    <a:pt x="49949" y="129035"/>
                  </a:moveTo>
                  <a:lnTo>
                    <a:pt x="0" y="129035"/>
                  </a:lnTo>
                  <a:lnTo>
                    <a:pt x="0" y="25584"/>
                  </a:lnTo>
                  <a:lnTo>
                    <a:pt x="24975" y="0"/>
                  </a:lnTo>
                  <a:lnTo>
                    <a:pt x="24975" y="0"/>
                  </a:lnTo>
                  <a:lnTo>
                    <a:pt x="49949" y="25584"/>
                  </a:lnTo>
                  <a:close/>
                </a:path>
              </a:pathLst>
            </a:custGeom>
            <a:noFill/>
            <a:ln w="9525" cap="rnd">
              <a:solidFill>
                <a:schemeClr val="accent1"/>
              </a:solidFill>
              <a:prstDash val="solid"/>
              <a:round/>
            </a:ln>
          </p:spPr>
          <p:txBody>
            <a:bodyPr rtlCol="0" anchor="ctr"/>
            <a:lstStyle/>
            <a:p>
              <a:endParaRPr lang="en-US" dirty="0"/>
            </a:p>
          </p:txBody>
        </p:sp>
        <p:sp>
          <p:nvSpPr>
            <p:cNvPr id="453" name="Freeform: Shape 285"/>
            <p:cNvSpPr/>
            <p:nvPr/>
          </p:nvSpPr>
          <p:spPr>
            <a:xfrm>
              <a:off x="4101550" y="3166976"/>
              <a:ext cx="76161" cy="76161"/>
            </a:xfrm>
            <a:custGeom>
              <a:avLst/>
              <a:gdLst>
                <a:gd name="connsiteX0" fmla="*/ 76162 w 76161"/>
                <a:gd name="connsiteY0" fmla="*/ 38081 h 76161"/>
                <a:gd name="connsiteX1" fmla="*/ 38081 w 76161"/>
                <a:gd name="connsiteY1" fmla="*/ 76162 h 76161"/>
                <a:gd name="connsiteX2" fmla="*/ 0 w 76161"/>
                <a:gd name="connsiteY2" fmla="*/ 38081 h 76161"/>
                <a:gd name="connsiteX3" fmla="*/ 38081 w 76161"/>
                <a:gd name="connsiteY3" fmla="*/ 0 h 76161"/>
                <a:gd name="connsiteX4" fmla="*/ 76162 w 76161"/>
                <a:gd name="connsiteY4" fmla="*/ 38081 h 761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161" h="76161">
                  <a:moveTo>
                    <a:pt x="76162" y="38081"/>
                  </a:moveTo>
                  <a:cubicBezTo>
                    <a:pt x="76162" y="59113"/>
                    <a:pt x="59112" y="76162"/>
                    <a:pt x="38081" y="76162"/>
                  </a:cubicBezTo>
                  <a:cubicBezTo>
                    <a:pt x="17049" y="76162"/>
                    <a:pt x="0" y="59113"/>
                    <a:pt x="0" y="38081"/>
                  </a:cubicBezTo>
                  <a:cubicBezTo>
                    <a:pt x="0" y="17049"/>
                    <a:pt x="17049" y="0"/>
                    <a:pt x="38081" y="0"/>
                  </a:cubicBezTo>
                  <a:cubicBezTo>
                    <a:pt x="59112" y="0"/>
                    <a:pt x="76162" y="17049"/>
                    <a:pt x="76162" y="38081"/>
                  </a:cubicBezTo>
                  <a:close/>
                </a:path>
              </a:pathLst>
            </a:custGeom>
            <a:noFill/>
            <a:ln w="9525" cap="rnd">
              <a:solidFill>
                <a:schemeClr val="accent1"/>
              </a:solidFill>
              <a:prstDash val="solid"/>
              <a:round/>
            </a:ln>
          </p:spPr>
          <p:txBody>
            <a:bodyPr rtlCol="0" anchor="ctr"/>
            <a:lstStyle/>
            <a:p>
              <a:endParaRPr lang="en-US" dirty="0"/>
            </a:p>
          </p:txBody>
        </p:sp>
        <p:sp>
          <p:nvSpPr>
            <p:cNvPr id="454" name="Freeform: Shape 286"/>
            <p:cNvSpPr/>
            <p:nvPr/>
          </p:nvSpPr>
          <p:spPr>
            <a:xfrm>
              <a:off x="4352648" y="3236585"/>
              <a:ext cx="56883" cy="56883"/>
            </a:xfrm>
            <a:custGeom>
              <a:avLst/>
              <a:gdLst>
                <a:gd name="connsiteX0" fmla="*/ 56883 w 56883"/>
                <a:gd name="connsiteY0" fmla="*/ 28442 h 56883"/>
                <a:gd name="connsiteX1" fmla="*/ 28442 w 56883"/>
                <a:gd name="connsiteY1" fmla="*/ 56883 h 56883"/>
                <a:gd name="connsiteX2" fmla="*/ 0 w 56883"/>
                <a:gd name="connsiteY2" fmla="*/ 28442 h 56883"/>
                <a:gd name="connsiteX3" fmla="*/ 28442 w 56883"/>
                <a:gd name="connsiteY3" fmla="*/ 0 h 56883"/>
                <a:gd name="connsiteX4" fmla="*/ 56883 w 56883"/>
                <a:gd name="connsiteY4" fmla="*/ 28442 h 56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883" h="56883">
                  <a:moveTo>
                    <a:pt x="56883" y="28442"/>
                  </a:moveTo>
                  <a:cubicBezTo>
                    <a:pt x="56883" y="44150"/>
                    <a:pt x="44150" y="56883"/>
                    <a:pt x="28442" y="56883"/>
                  </a:cubicBezTo>
                  <a:cubicBezTo>
                    <a:pt x="12734" y="56883"/>
                    <a:pt x="0" y="44149"/>
                    <a:pt x="0" y="28442"/>
                  </a:cubicBezTo>
                  <a:cubicBezTo>
                    <a:pt x="0" y="12734"/>
                    <a:pt x="12734" y="0"/>
                    <a:pt x="28442" y="0"/>
                  </a:cubicBezTo>
                  <a:cubicBezTo>
                    <a:pt x="44150" y="0"/>
                    <a:pt x="56883" y="12734"/>
                    <a:pt x="56883" y="28442"/>
                  </a:cubicBezTo>
                  <a:close/>
                </a:path>
              </a:pathLst>
            </a:custGeom>
            <a:noFill/>
            <a:ln w="9525" cap="rnd">
              <a:solidFill>
                <a:schemeClr val="accent1"/>
              </a:solidFill>
              <a:prstDash val="solid"/>
              <a:round/>
            </a:ln>
          </p:spPr>
          <p:txBody>
            <a:bodyPr rtlCol="0" anchor="ctr"/>
            <a:lstStyle/>
            <a:p>
              <a:endParaRPr lang="en-US" dirty="0"/>
            </a:p>
          </p:txBody>
        </p:sp>
        <p:sp>
          <p:nvSpPr>
            <p:cNvPr id="455" name="Freeform: Shape 287"/>
            <p:cNvSpPr/>
            <p:nvPr/>
          </p:nvSpPr>
          <p:spPr>
            <a:xfrm>
              <a:off x="4291698" y="3175644"/>
              <a:ext cx="178765" cy="178765"/>
            </a:xfrm>
            <a:custGeom>
              <a:avLst/>
              <a:gdLst>
                <a:gd name="connsiteX0" fmla="*/ 178765 w 178765"/>
                <a:gd name="connsiteY0" fmla="*/ 89383 h 178765"/>
                <a:gd name="connsiteX1" fmla="*/ 89383 w 178765"/>
                <a:gd name="connsiteY1" fmla="*/ 178765 h 178765"/>
                <a:gd name="connsiteX2" fmla="*/ 0 w 178765"/>
                <a:gd name="connsiteY2" fmla="*/ 89383 h 178765"/>
                <a:gd name="connsiteX3" fmla="*/ 89383 w 178765"/>
                <a:gd name="connsiteY3" fmla="*/ 0 h 178765"/>
                <a:gd name="connsiteX4" fmla="*/ 178765 w 178765"/>
                <a:gd name="connsiteY4" fmla="*/ 89383 h 1787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765" h="178765">
                  <a:moveTo>
                    <a:pt x="178765" y="89383"/>
                  </a:moveTo>
                  <a:cubicBezTo>
                    <a:pt x="178765" y="138747"/>
                    <a:pt x="138747" y="178765"/>
                    <a:pt x="89383" y="178765"/>
                  </a:cubicBezTo>
                  <a:cubicBezTo>
                    <a:pt x="40018" y="178765"/>
                    <a:pt x="0" y="138747"/>
                    <a:pt x="0" y="89383"/>
                  </a:cubicBezTo>
                  <a:cubicBezTo>
                    <a:pt x="0" y="40018"/>
                    <a:pt x="40018" y="0"/>
                    <a:pt x="89383" y="0"/>
                  </a:cubicBezTo>
                  <a:cubicBezTo>
                    <a:pt x="138747" y="0"/>
                    <a:pt x="178765" y="40018"/>
                    <a:pt x="178765" y="89383"/>
                  </a:cubicBezTo>
                  <a:close/>
                </a:path>
              </a:pathLst>
            </a:custGeom>
            <a:noFill/>
            <a:ln w="9525" cap="rnd">
              <a:solidFill>
                <a:schemeClr val="accent1"/>
              </a:solidFill>
              <a:prstDash val="solid"/>
              <a:round/>
            </a:ln>
          </p:spPr>
          <p:txBody>
            <a:bodyPr rtlCol="0" anchor="ctr"/>
            <a:lstStyle/>
            <a:p>
              <a:endParaRPr lang="en-US" dirty="0"/>
            </a:p>
          </p:txBody>
        </p:sp>
        <p:sp>
          <p:nvSpPr>
            <p:cNvPr id="456" name="Freeform: Shape 288"/>
            <p:cNvSpPr/>
            <p:nvPr/>
          </p:nvSpPr>
          <p:spPr>
            <a:xfrm>
              <a:off x="4486151" y="2565701"/>
              <a:ext cx="272472" cy="69246"/>
            </a:xfrm>
            <a:custGeom>
              <a:avLst/>
              <a:gdLst>
                <a:gd name="connsiteX0" fmla="*/ 0 w 272472"/>
                <a:gd name="connsiteY0" fmla="*/ 0 h 69246"/>
                <a:gd name="connsiteX1" fmla="*/ 272472 w 272472"/>
                <a:gd name="connsiteY1" fmla="*/ 0 h 69246"/>
                <a:gd name="connsiteX2" fmla="*/ 272472 w 272472"/>
                <a:gd name="connsiteY2" fmla="*/ 69247 h 69246"/>
                <a:gd name="connsiteX3" fmla="*/ 0 w 272472"/>
                <a:gd name="connsiteY3" fmla="*/ 69247 h 69246"/>
              </a:gdLst>
              <a:ahLst/>
              <a:cxnLst>
                <a:cxn ang="0">
                  <a:pos x="connsiteX0" y="connsiteY0"/>
                </a:cxn>
                <a:cxn ang="0">
                  <a:pos x="connsiteX1" y="connsiteY1"/>
                </a:cxn>
                <a:cxn ang="0">
                  <a:pos x="connsiteX2" y="connsiteY2"/>
                </a:cxn>
                <a:cxn ang="0">
                  <a:pos x="connsiteX3" y="connsiteY3"/>
                </a:cxn>
              </a:cxnLst>
              <a:rect l="l" t="t" r="r" b="b"/>
              <a:pathLst>
                <a:path w="272472" h="69246">
                  <a:moveTo>
                    <a:pt x="0" y="0"/>
                  </a:moveTo>
                  <a:lnTo>
                    <a:pt x="272472" y="0"/>
                  </a:lnTo>
                  <a:lnTo>
                    <a:pt x="272472" y="69247"/>
                  </a:lnTo>
                  <a:lnTo>
                    <a:pt x="0" y="69247"/>
                  </a:lnTo>
                  <a:close/>
                </a:path>
              </a:pathLst>
            </a:custGeom>
            <a:noFill/>
            <a:ln w="9525" cap="rnd">
              <a:solidFill>
                <a:schemeClr val="accent1"/>
              </a:solidFill>
              <a:prstDash val="solid"/>
              <a:round/>
            </a:ln>
          </p:spPr>
          <p:txBody>
            <a:bodyPr rtlCol="0" anchor="ctr"/>
            <a:lstStyle/>
            <a:p>
              <a:endParaRPr lang="en-US" dirty="0"/>
            </a:p>
          </p:txBody>
        </p:sp>
        <p:sp>
          <p:nvSpPr>
            <p:cNvPr id="457" name="Freeform: Shape 289"/>
            <p:cNvSpPr/>
            <p:nvPr/>
          </p:nvSpPr>
          <p:spPr>
            <a:xfrm>
              <a:off x="4462062" y="2634938"/>
              <a:ext cx="320649" cy="323659"/>
            </a:xfrm>
            <a:custGeom>
              <a:avLst/>
              <a:gdLst>
                <a:gd name="connsiteX0" fmla="*/ 0 w 320649"/>
                <a:gd name="connsiteY0" fmla="*/ 0 h 323659"/>
                <a:gd name="connsiteX1" fmla="*/ 320650 w 320649"/>
                <a:gd name="connsiteY1" fmla="*/ 0 h 323659"/>
                <a:gd name="connsiteX2" fmla="*/ 320650 w 320649"/>
                <a:gd name="connsiteY2" fmla="*/ 323660 h 323659"/>
                <a:gd name="connsiteX3" fmla="*/ 0 w 320649"/>
                <a:gd name="connsiteY3" fmla="*/ 323660 h 323659"/>
              </a:gdLst>
              <a:ahLst/>
              <a:cxnLst>
                <a:cxn ang="0">
                  <a:pos x="connsiteX0" y="connsiteY0"/>
                </a:cxn>
                <a:cxn ang="0">
                  <a:pos x="connsiteX1" y="connsiteY1"/>
                </a:cxn>
                <a:cxn ang="0">
                  <a:pos x="connsiteX2" y="connsiteY2"/>
                </a:cxn>
                <a:cxn ang="0">
                  <a:pos x="connsiteX3" y="connsiteY3"/>
                </a:cxn>
              </a:cxnLst>
              <a:rect l="l" t="t" r="r" b="b"/>
              <a:pathLst>
                <a:path w="320649" h="323659">
                  <a:moveTo>
                    <a:pt x="0" y="0"/>
                  </a:moveTo>
                  <a:lnTo>
                    <a:pt x="320650" y="0"/>
                  </a:lnTo>
                  <a:lnTo>
                    <a:pt x="320650" y="323660"/>
                  </a:lnTo>
                  <a:lnTo>
                    <a:pt x="0" y="323660"/>
                  </a:lnTo>
                  <a:close/>
                </a:path>
              </a:pathLst>
            </a:custGeom>
            <a:noFill/>
            <a:ln w="9525" cap="rnd">
              <a:solidFill>
                <a:schemeClr val="accent1"/>
              </a:solidFill>
              <a:prstDash val="solid"/>
              <a:round/>
            </a:ln>
          </p:spPr>
          <p:txBody>
            <a:bodyPr rtlCol="0" anchor="ctr"/>
            <a:lstStyle/>
            <a:p>
              <a:endParaRPr lang="en-US" dirty="0"/>
            </a:p>
          </p:txBody>
        </p:sp>
        <p:sp>
          <p:nvSpPr>
            <p:cNvPr id="458" name="Freeform: Shape 290"/>
            <p:cNvSpPr/>
            <p:nvPr/>
          </p:nvSpPr>
          <p:spPr>
            <a:xfrm>
              <a:off x="4638694" y="2670152"/>
              <a:ext cx="49434" cy="269738"/>
            </a:xfrm>
            <a:custGeom>
              <a:avLst/>
              <a:gdLst>
                <a:gd name="connsiteX0" fmla="*/ 24717 w 49434"/>
                <a:gd name="connsiteY0" fmla="*/ 0 h 269738"/>
                <a:gd name="connsiteX1" fmla="*/ 49435 w 49434"/>
                <a:gd name="connsiteY1" fmla="*/ 44348 h 269738"/>
                <a:gd name="connsiteX2" fmla="*/ 49435 w 49434"/>
                <a:gd name="connsiteY2" fmla="*/ 269738 h 269738"/>
                <a:gd name="connsiteX3" fmla="*/ 0 w 49434"/>
                <a:gd name="connsiteY3" fmla="*/ 269738 h 269738"/>
                <a:gd name="connsiteX4" fmla="*/ 0 w 49434"/>
                <a:gd name="connsiteY4" fmla="*/ 44348 h 269738"/>
                <a:gd name="connsiteX5" fmla="*/ 24717 w 49434"/>
                <a:gd name="connsiteY5" fmla="*/ 0 h 269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434" h="269738">
                  <a:moveTo>
                    <a:pt x="24717" y="0"/>
                  </a:moveTo>
                  <a:cubicBezTo>
                    <a:pt x="38367" y="0"/>
                    <a:pt x="49435" y="30709"/>
                    <a:pt x="49435" y="44348"/>
                  </a:cubicBezTo>
                  <a:lnTo>
                    <a:pt x="49435" y="269738"/>
                  </a:lnTo>
                  <a:lnTo>
                    <a:pt x="0" y="269738"/>
                  </a:lnTo>
                  <a:lnTo>
                    <a:pt x="0" y="44348"/>
                  </a:lnTo>
                  <a:cubicBezTo>
                    <a:pt x="-10" y="30699"/>
                    <a:pt x="11059" y="0"/>
                    <a:pt x="24717" y="0"/>
                  </a:cubicBezTo>
                  <a:close/>
                </a:path>
              </a:pathLst>
            </a:custGeom>
            <a:noFill/>
            <a:ln w="9525" cap="rnd">
              <a:solidFill>
                <a:schemeClr val="accent1"/>
              </a:solidFill>
              <a:prstDash val="solid"/>
              <a:round/>
            </a:ln>
          </p:spPr>
          <p:txBody>
            <a:bodyPr rtlCol="0" anchor="ctr"/>
            <a:lstStyle/>
            <a:p>
              <a:endParaRPr lang="en-US" dirty="0"/>
            </a:p>
          </p:txBody>
        </p:sp>
        <p:sp>
          <p:nvSpPr>
            <p:cNvPr id="459" name="Freeform: Shape 291"/>
            <p:cNvSpPr/>
            <p:nvPr/>
          </p:nvSpPr>
          <p:spPr>
            <a:xfrm>
              <a:off x="4556655" y="2670152"/>
              <a:ext cx="49434" cy="269738"/>
            </a:xfrm>
            <a:custGeom>
              <a:avLst/>
              <a:gdLst>
                <a:gd name="connsiteX0" fmla="*/ 24717 w 49434"/>
                <a:gd name="connsiteY0" fmla="*/ 0 h 269738"/>
                <a:gd name="connsiteX1" fmla="*/ 0 w 49434"/>
                <a:gd name="connsiteY1" fmla="*/ 44348 h 269738"/>
                <a:gd name="connsiteX2" fmla="*/ 0 w 49434"/>
                <a:gd name="connsiteY2" fmla="*/ 269738 h 269738"/>
                <a:gd name="connsiteX3" fmla="*/ 49435 w 49434"/>
                <a:gd name="connsiteY3" fmla="*/ 269738 h 269738"/>
                <a:gd name="connsiteX4" fmla="*/ 49435 w 49434"/>
                <a:gd name="connsiteY4" fmla="*/ 44348 h 269738"/>
                <a:gd name="connsiteX5" fmla="*/ 24717 w 49434"/>
                <a:gd name="connsiteY5" fmla="*/ 0 h 269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434" h="269738">
                  <a:moveTo>
                    <a:pt x="24717" y="0"/>
                  </a:moveTo>
                  <a:cubicBezTo>
                    <a:pt x="11068" y="0"/>
                    <a:pt x="0" y="30709"/>
                    <a:pt x="0" y="44348"/>
                  </a:cubicBezTo>
                  <a:lnTo>
                    <a:pt x="0" y="269738"/>
                  </a:lnTo>
                  <a:lnTo>
                    <a:pt x="49435" y="269738"/>
                  </a:lnTo>
                  <a:lnTo>
                    <a:pt x="49435" y="44348"/>
                  </a:lnTo>
                  <a:cubicBezTo>
                    <a:pt x="49444" y="30699"/>
                    <a:pt x="38376" y="0"/>
                    <a:pt x="24717" y="0"/>
                  </a:cubicBezTo>
                  <a:close/>
                </a:path>
              </a:pathLst>
            </a:custGeom>
            <a:noFill/>
            <a:ln w="9525" cap="rnd">
              <a:solidFill>
                <a:schemeClr val="accent1"/>
              </a:solidFill>
              <a:prstDash val="solid"/>
              <a:round/>
            </a:ln>
          </p:spPr>
          <p:txBody>
            <a:bodyPr rtlCol="0" anchor="ctr"/>
            <a:lstStyle/>
            <a:p>
              <a:endParaRPr lang="en-US" dirty="0"/>
            </a:p>
          </p:txBody>
        </p:sp>
        <p:sp>
          <p:nvSpPr>
            <p:cNvPr id="460" name="Freeform: Shape 292"/>
            <p:cNvSpPr/>
            <p:nvPr/>
          </p:nvSpPr>
          <p:spPr>
            <a:xfrm>
              <a:off x="4709207" y="2926794"/>
              <a:ext cx="73504" cy="31813"/>
            </a:xfrm>
            <a:custGeom>
              <a:avLst/>
              <a:gdLst>
                <a:gd name="connsiteX0" fmla="*/ 0 w 73504"/>
                <a:gd name="connsiteY0" fmla="*/ 0 h 31813"/>
                <a:gd name="connsiteX1" fmla="*/ 73504 w 73504"/>
                <a:gd name="connsiteY1" fmla="*/ 0 h 31813"/>
                <a:gd name="connsiteX2" fmla="*/ 73504 w 73504"/>
                <a:gd name="connsiteY2" fmla="*/ 31813 h 31813"/>
                <a:gd name="connsiteX3" fmla="*/ 0 w 73504"/>
                <a:gd name="connsiteY3" fmla="*/ 31813 h 31813"/>
              </a:gdLst>
              <a:ahLst/>
              <a:cxnLst>
                <a:cxn ang="0">
                  <a:pos x="connsiteX0" y="connsiteY0"/>
                </a:cxn>
                <a:cxn ang="0">
                  <a:pos x="connsiteX1" y="connsiteY1"/>
                </a:cxn>
                <a:cxn ang="0">
                  <a:pos x="connsiteX2" y="connsiteY2"/>
                </a:cxn>
                <a:cxn ang="0">
                  <a:pos x="connsiteX3" y="connsiteY3"/>
                </a:cxn>
              </a:cxnLst>
              <a:rect l="l" t="t" r="r" b="b"/>
              <a:pathLst>
                <a:path w="73504" h="31813">
                  <a:moveTo>
                    <a:pt x="0" y="0"/>
                  </a:moveTo>
                  <a:lnTo>
                    <a:pt x="73504" y="0"/>
                  </a:lnTo>
                  <a:lnTo>
                    <a:pt x="73504" y="31813"/>
                  </a:lnTo>
                  <a:lnTo>
                    <a:pt x="0" y="31813"/>
                  </a:lnTo>
                  <a:close/>
                </a:path>
              </a:pathLst>
            </a:custGeom>
            <a:noFill/>
            <a:ln w="9525" cap="rnd">
              <a:solidFill>
                <a:schemeClr val="accent1"/>
              </a:solidFill>
              <a:prstDash val="solid"/>
              <a:round/>
            </a:ln>
          </p:spPr>
          <p:txBody>
            <a:bodyPr rtlCol="0" anchor="ctr"/>
            <a:lstStyle/>
            <a:p>
              <a:endParaRPr lang="en-US" dirty="0"/>
            </a:p>
          </p:txBody>
        </p:sp>
        <p:sp>
          <p:nvSpPr>
            <p:cNvPr id="461" name="Freeform: Shape 293"/>
            <p:cNvSpPr/>
            <p:nvPr/>
          </p:nvSpPr>
          <p:spPr>
            <a:xfrm>
              <a:off x="4709207" y="2634938"/>
              <a:ext cx="73504" cy="31813"/>
            </a:xfrm>
            <a:custGeom>
              <a:avLst/>
              <a:gdLst>
                <a:gd name="connsiteX0" fmla="*/ 0 w 73504"/>
                <a:gd name="connsiteY0" fmla="*/ 0 h 31813"/>
                <a:gd name="connsiteX1" fmla="*/ 73504 w 73504"/>
                <a:gd name="connsiteY1" fmla="*/ 0 h 31813"/>
                <a:gd name="connsiteX2" fmla="*/ 73504 w 73504"/>
                <a:gd name="connsiteY2" fmla="*/ 31813 h 31813"/>
                <a:gd name="connsiteX3" fmla="*/ 0 w 73504"/>
                <a:gd name="connsiteY3" fmla="*/ 31813 h 31813"/>
              </a:gdLst>
              <a:ahLst/>
              <a:cxnLst>
                <a:cxn ang="0">
                  <a:pos x="connsiteX0" y="connsiteY0"/>
                </a:cxn>
                <a:cxn ang="0">
                  <a:pos x="connsiteX1" y="connsiteY1"/>
                </a:cxn>
                <a:cxn ang="0">
                  <a:pos x="connsiteX2" y="connsiteY2"/>
                </a:cxn>
                <a:cxn ang="0">
                  <a:pos x="connsiteX3" y="connsiteY3"/>
                </a:cxn>
              </a:cxnLst>
              <a:rect l="l" t="t" r="r" b="b"/>
              <a:pathLst>
                <a:path w="73504" h="31813">
                  <a:moveTo>
                    <a:pt x="0" y="0"/>
                  </a:moveTo>
                  <a:lnTo>
                    <a:pt x="73504" y="0"/>
                  </a:lnTo>
                  <a:lnTo>
                    <a:pt x="73504" y="31813"/>
                  </a:lnTo>
                  <a:lnTo>
                    <a:pt x="0" y="31813"/>
                  </a:lnTo>
                  <a:close/>
                </a:path>
              </a:pathLst>
            </a:custGeom>
            <a:noFill/>
            <a:ln w="9525" cap="rnd">
              <a:solidFill>
                <a:schemeClr val="accent1"/>
              </a:solidFill>
              <a:prstDash val="solid"/>
              <a:round/>
            </a:ln>
          </p:spPr>
          <p:txBody>
            <a:bodyPr rtlCol="0" anchor="ctr"/>
            <a:lstStyle/>
            <a:p>
              <a:endParaRPr lang="en-US" dirty="0"/>
            </a:p>
          </p:txBody>
        </p:sp>
        <p:sp>
          <p:nvSpPr>
            <p:cNvPr id="462" name="Freeform: Shape 294"/>
            <p:cNvSpPr/>
            <p:nvPr/>
          </p:nvSpPr>
          <p:spPr>
            <a:xfrm>
              <a:off x="4722294" y="2666752"/>
              <a:ext cx="47329" cy="259803"/>
            </a:xfrm>
            <a:custGeom>
              <a:avLst/>
              <a:gdLst>
                <a:gd name="connsiteX0" fmla="*/ 0 w 47329"/>
                <a:gd name="connsiteY0" fmla="*/ 0 h 259803"/>
                <a:gd name="connsiteX1" fmla="*/ 47330 w 47329"/>
                <a:gd name="connsiteY1" fmla="*/ 0 h 259803"/>
                <a:gd name="connsiteX2" fmla="*/ 47330 w 47329"/>
                <a:gd name="connsiteY2" fmla="*/ 259804 h 259803"/>
                <a:gd name="connsiteX3" fmla="*/ 0 w 47329"/>
                <a:gd name="connsiteY3" fmla="*/ 259804 h 259803"/>
              </a:gdLst>
              <a:ahLst/>
              <a:cxnLst>
                <a:cxn ang="0">
                  <a:pos x="connsiteX0" y="connsiteY0"/>
                </a:cxn>
                <a:cxn ang="0">
                  <a:pos x="connsiteX1" y="connsiteY1"/>
                </a:cxn>
                <a:cxn ang="0">
                  <a:pos x="connsiteX2" y="connsiteY2"/>
                </a:cxn>
                <a:cxn ang="0">
                  <a:pos x="connsiteX3" y="connsiteY3"/>
                </a:cxn>
              </a:cxnLst>
              <a:rect l="l" t="t" r="r" b="b"/>
              <a:pathLst>
                <a:path w="47329" h="259803">
                  <a:moveTo>
                    <a:pt x="0" y="0"/>
                  </a:moveTo>
                  <a:lnTo>
                    <a:pt x="47330" y="0"/>
                  </a:lnTo>
                  <a:lnTo>
                    <a:pt x="47330" y="259804"/>
                  </a:lnTo>
                  <a:lnTo>
                    <a:pt x="0" y="259804"/>
                  </a:lnTo>
                  <a:close/>
                </a:path>
              </a:pathLst>
            </a:custGeom>
            <a:noFill/>
            <a:ln w="9525" cap="rnd">
              <a:solidFill>
                <a:schemeClr val="accent1"/>
              </a:solidFill>
              <a:prstDash val="solid"/>
              <a:round/>
            </a:ln>
          </p:spPr>
          <p:txBody>
            <a:bodyPr rtlCol="0" anchor="ctr"/>
            <a:lstStyle/>
            <a:p>
              <a:endParaRPr lang="en-US" dirty="0"/>
            </a:p>
          </p:txBody>
        </p:sp>
        <p:sp>
          <p:nvSpPr>
            <p:cNvPr id="463" name="Freeform: Shape 295"/>
            <p:cNvSpPr/>
            <p:nvPr/>
          </p:nvSpPr>
          <p:spPr>
            <a:xfrm>
              <a:off x="4709207" y="3344875"/>
              <a:ext cx="73504" cy="31803"/>
            </a:xfrm>
            <a:custGeom>
              <a:avLst/>
              <a:gdLst>
                <a:gd name="connsiteX0" fmla="*/ 0 w 73504"/>
                <a:gd name="connsiteY0" fmla="*/ 0 h 31803"/>
                <a:gd name="connsiteX1" fmla="*/ 73504 w 73504"/>
                <a:gd name="connsiteY1" fmla="*/ 0 h 31803"/>
                <a:gd name="connsiteX2" fmla="*/ 73504 w 73504"/>
                <a:gd name="connsiteY2" fmla="*/ 31804 h 31803"/>
                <a:gd name="connsiteX3" fmla="*/ 0 w 73504"/>
                <a:gd name="connsiteY3" fmla="*/ 31804 h 31803"/>
              </a:gdLst>
              <a:ahLst/>
              <a:cxnLst>
                <a:cxn ang="0">
                  <a:pos x="connsiteX0" y="connsiteY0"/>
                </a:cxn>
                <a:cxn ang="0">
                  <a:pos x="connsiteX1" y="connsiteY1"/>
                </a:cxn>
                <a:cxn ang="0">
                  <a:pos x="connsiteX2" y="connsiteY2"/>
                </a:cxn>
                <a:cxn ang="0">
                  <a:pos x="connsiteX3" y="connsiteY3"/>
                </a:cxn>
              </a:cxnLst>
              <a:rect l="l" t="t" r="r" b="b"/>
              <a:pathLst>
                <a:path w="73504" h="31803">
                  <a:moveTo>
                    <a:pt x="0" y="0"/>
                  </a:moveTo>
                  <a:lnTo>
                    <a:pt x="73504" y="0"/>
                  </a:lnTo>
                  <a:lnTo>
                    <a:pt x="73504" y="31804"/>
                  </a:lnTo>
                  <a:lnTo>
                    <a:pt x="0" y="31804"/>
                  </a:lnTo>
                  <a:close/>
                </a:path>
              </a:pathLst>
            </a:custGeom>
            <a:noFill/>
            <a:ln w="9525" cap="rnd">
              <a:solidFill>
                <a:schemeClr val="accent1"/>
              </a:solidFill>
              <a:prstDash val="solid"/>
              <a:round/>
            </a:ln>
          </p:spPr>
          <p:txBody>
            <a:bodyPr rtlCol="0" anchor="ctr"/>
            <a:lstStyle/>
            <a:p>
              <a:endParaRPr lang="en-US" dirty="0"/>
            </a:p>
          </p:txBody>
        </p:sp>
        <p:sp>
          <p:nvSpPr>
            <p:cNvPr id="464" name="Freeform: Shape 296"/>
            <p:cNvSpPr/>
            <p:nvPr/>
          </p:nvSpPr>
          <p:spPr>
            <a:xfrm>
              <a:off x="4722294" y="2958607"/>
              <a:ext cx="47329" cy="386038"/>
            </a:xfrm>
            <a:custGeom>
              <a:avLst/>
              <a:gdLst>
                <a:gd name="connsiteX0" fmla="*/ 0 w 47329"/>
                <a:gd name="connsiteY0" fmla="*/ 0 h 386038"/>
                <a:gd name="connsiteX1" fmla="*/ 47330 w 47329"/>
                <a:gd name="connsiteY1" fmla="*/ 0 h 386038"/>
                <a:gd name="connsiteX2" fmla="*/ 47330 w 47329"/>
                <a:gd name="connsiteY2" fmla="*/ 386039 h 386038"/>
                <a:gd name="connsiteX3" fmla="*/ 0 w 47329"/>
                <a:gd name="connsiteY3" fmla="*/ 386039 h 386038"/>
              </a:gdLst>
              <a:ahLst/>
              <a:cxnLst>
                <a:cxn ang="0">
                  <a:pos x="connsiteX0" y="connsiteY0"/>
                </a:cxn>
                <a:cxn ang="0">
                  <a:pos x="connsiteX1" y="connsiteY1"/>
                </a:cxn>
                <a:cxn ang="0">
                  <a:pos x="connsiteX2" y="connsiteY2"/>
                </a:cxn>
                <a:cxn ang="0">
                  <a:pos x="connsiteX3" y="connsiteY3"/>
                </a:cxn>
              </a:cxnLst>
              <a:rect l="l" t="t" r="r" b="b"/>
              <a:pathLst>
                <a:path w="47329" h="386038">
                  <a:moveTo>
                    <a:pt x="0" y="0"/>
                  </a:moveTo>
                  <a:lnTo>
                    <a:pt x="47330" y="0"/>
                  </a:lnTo>
                  <a:lnTo>
                    <a:pt x="47330" y="386039"/>
                  </a:lnTo>
                  <a:lnTo>
                    <a:pt x="0" y="386039"/>
                  </a:lnTo>
                  <a:close/>
                </a:path>
              </a:pathLst>
            </a:custGeom>
            <a:noFill/>
            <a:ln w="9525" cap="rnd">
              <a:solidFill>
                <a:schemeClr val="accent1"/>
              </a:solidFill>
              <a:prstDash val="solid"/>
              <a:round/>
            </a:ln>
          </p:spPr>
          <p:txBody>
            <a:bodyPr rtlCol="0" anchor="ctr"/>
            <a:lstStyle/>
            <a:p>
              <a:endParaRPr lang="en-US" dirty="0"/>
            </a:p>
          </p:txBody>
        </p:sp>
        <p:sp>
          <p:nvSpPr>
            <p:cNvPr id="465" name="Freeform: Shape 297"/>
            <p:cNvSpPr/>
            <p:nvPr/>
          </p:nvSpPr>
          <p:spPr>
            <a:xfrm>
              <a:off x="4709207" y="3742020"/>
              <a:ext cx="73504" cy="31794"/>
            </a:xfrm>
            <a:custGeom>
              <a:avLst/>
              <a:gdLst>
                <a:gd name="connsiteX0" fmla="*/ 0 w 73504"/>
                <a:gd name="connsiteY0" fmla="*/ 0 h 31794"/>
                <a:gd name="connsiteX1" fmla="*/ 73504 w 73504"/>
                <a:gd name="connsiteY1" fmla="*/ 0 h 31794"/>
                <a:gd name="connsiteX2" fmla="*/ 73504 w 73504"/>
                <a:gd name="connsiteY2" fmla="*/ 31795 h 31794"/>
                <a:gd name="connsiteX3" fmla="*/ 0 w 73504"/>
                <a:gd name="connsiteY3" fmla="*/ 31795 h 31794"/>
              </a:gdLst>
              <a:ahLst/>
              <a:cxnLst>
                <a:cxn ang="0">
                  <a:pos x="connsiteX0" y="connsiteY0"/>
                </a:cxn>
                <a:cxn ang="0">
                  <a:pos x="connsiteX1" y="connsiteY1"/>
                </a:cxn>
                <a:cxn ang="0">
                  <a:pos x="connsiteX2" y="connsiteY2"/>
                </a:cxn>
                <a:cxn ang="0">
                  <a:pos x="connsiteX3" y="connsiteY3"/>
                </a:cxn>
              </a:cxnLst>
              <a:rect l="l" t="t" r="r" b="b"/>
              <a:pathLst>
                <a:path w="73504" h="31794">
                  <a:moveTo>
                    <a:pt x="0" y="0"/>
                  </a:moveTo>
                  <a:lnTo>
                    <a:pt x="73504" y="0"/>
                  </a:lnTo>
                  <a:lnTo>
                    <a:pt x="73504" y="31795"/>
                  </a:lnTo>
                  <a:lnTo>
                    <a:pt x="0" y="31795"/>
                  </a:lnTo>
                  <a:close/>
                </a:path>
              </a:pathLst>
            </a:custGeom>
            <a:noFill/>
            <a:ln w="9525" cap="rnd">
              <a:solidFill>
                <a:schemeClr val="accent1"/>
              </a:solidFill>
              <a:prstDash val="solid"/>
              <a:round/>
            </a:ln>
          </p:spPr>
          <p:txBody>
            <a:bodyPr rtlCol="0" anchor="ctr"/>
            <a:lstStyle/>
            <a:p>
              <a:endParaRPr lang="en-US" dirty="0"/>
            </a:p>
          </p:txBody>
        </p:sp>
        <p:sp>
          <p:nvSpPr>
            <p:cNvPr id="466" name="Freeform: Shape 298"/>
            <p:cNvSpPr/>
            <p:nvPr/>
          </p:nvSpPr>
          <p:spPr>
            <a:xfrm>
              <a:off x="4722294" y="3465633"/>
              <a:ext cx="47329" cy="276148"/>
            </a:xfrm>
            <a:custGeom>
              <a:avLst/>
              <a:gdLst>
                <a:gd name="connsiteX0" fmla="*/ 0 w 47329"/>
                <a:gd name="connsiteY0" fmla="*/ 0 h 276148"/>
                <a:gd name="connsiteX1" fmla="*/ 47330 w 47329"/>
                <a:gd name="connsiteY1" fmla="*/ 0 h 276148"/>
                <a:gd name="connsiteX2" fmla="*/ 47330 w 47329"/>
                <a:gd name="connsiteY2" fmla="*/ 276149 h 276148"/>
                <a:gd name="connsiteX3" fmla="*/ 0 w 47329"/>
                <a:gd name="connsiteY3" fmla="*/ 276149 h 276148"/>
              </a:gdLst>
              <a:ahLst/>
              <a:cxnLst>
                <a:cxn ang="0">
                  <a:pos x="connsiteX0" y="connsiteY0"/>
                </a:cxn>
                <a:cxn ang="0">
                  <a:pos x="connsiteX1" y="connsiteY1"/>
                </a:cxn>
                <a:cxn ang="0">
                  <a:pos x="connsiteX2" y="connsiteY2"/>
                </a:cxn>
                <a:cxn ang="0">
                  <a:pos x="connsiteX3" y="connsiteY3"/>
                </a:cxn>
              </a:cxnLst>
              <a:rect l="l" t="t" r="r" b="b"/>
              <a:pathLst>
                <a:path w="47329" h="276148">
                  <a:moveTo>
                    <a:pt x="0" y="0"/>
                  </a:moveTo>
                  <a:lnTo>
                    <a:pt x="47330" y="0"/>
                  </a:lnTo>
                  <a:lnTo>
                    <a:pt x="47330" y="276149"/>
                  </a:lnTo>
                  <a:lnTo>
                    <a:pt x="0" y="276149"/>
                  </a:lnTo>
                  <a:close/>
                </a:path>
              </a:pathLst>
            </a:custGeom>
            <a:noFill/>
            <a:ln w="9525" cap="rnd">
              <a:solidFill>
                <a:schemeClr val="accent1"/>
              </a:solidFill>
              <a:prstDash val="solid"/>
              <a:round/>
            </a:ln>
          </p:spPr>
          <p:txBody>
            <a:bodyPr rtlCol="0" anchor="ctr"/>
            <a:lstStyle/>
            <a:p>
              <a:endParaRPr lang="en-US" dirty="0"/>
            </a:p>
          </p:txBody>
        </p:sp>
        <p:sp>
          <p:nvSpPr>
            <p:cNvPr id="467" name="Freeform: Shape 299"/>
            <p:cNvSpPr/>
            <p:nvPr/>
          </p:nvSpPr>
          <p:spPr>
            <a:xfrm>
              <a:off x="4462062" y="3742020"/>
              <a:ext cx="73504" cy="31794"/>
            </a:xfrm>
            <a:custGeom>
              <a:avLst/>
              <a:gdLst>
                <a:gd name="connsiteX0" fmla="*/ 0 w 73504"/>
                <a:gd name="connsiteY0" fmla="*/ 0 h 31794"/>
                <a:gd name="connsiteX1" fmla="*/ 73504 w 73504"/>
                <a:gd name="connsiteY1" fmla="*/ 0 h 31794"/>
                <a:gd name="connsiteX2" fmla="*/ 73504 w 73504"/>
                <a:gd name="connsiteY2" fmla="*/ 31795 h 31794"/>
                <a:gd name="connsiteX3" fmla="*/ 0 w 73504"/>
                <a:gd name="connsiteY3" fmla="*/ 31795 h 31794"/>
              </a:gdLst>
              <a:ahLst/>
              <a:cxnLst>
                <a:cxn ang="0">
                  <a:pos x="connsiteX0" y="connsiteY0"/>
                </a:cxn>
                <a:cxn ang="0">
                  <a:pos x="connsiteX1" y="connsiteY1"/>
                </a:cxn>
                <a:cxn ang="0">
                  <a:pos x="connsiteX2" y="connsiteY2"/>
                </a:cxn>
                <a:cxn ang="0">
                  <a:pos x="connsiteX3" y="connsiteY3"/>
                </a:cxn>
              </a:cxnLst>
              <a:rect l="l" t="t" r="r" b="b"/>
              <a:pathLst>
                <a:path w="73504" h="31794">
                  <a:moveTo>
                    <a:pt x="0" y="0"/>
                  </a:moveTo>
                  <a:lnTo>
                    <a:pt x="73504" y="0"/>
                  </a:lnTo>
                  <a:lnTo>
                    <a:pt x="73504" y="31795"/>
                  </a:lnTo>
                  <a:lnTo>
                    <a:pt x="0" y="31795"/>
                  </a:lnTo>
                  <a:close/>
                </a:path>
              </a:pathLst>
            </a:custGeom>
            <a:noFill/>
            <a:ln w="9525" cap="rnd">
              <a:solidFill>
                <a:schemeClr val="accent1"/>
              </a:solidFill>
              <a:prstDash val="solid"/>
              <a:round/>
            </a:ln>
          </p:spPr>
          <p:txBody>
            <a:bodyPr rtlCol="0" anchor="ctr"/>
            <a:lstStyle/>
            <a:p>
              <a:endParaRPr lang="en-US" dirty="0"/>
            </a:p>
          </p:txBody>
        </p:sp>
        <p:sp>
          <p:nvSpPr>
            <p:cNvPr id="468" name="Freeform: Shape 300"/>
            <p:cNvSpPr/>
            <p:nvPr/>
          </p:nvSpPr>
          <p:spPr>
            <a:xfrm>
              <a:off x="4475159" y="3465633"/>
              <a:ext cx="47329" cy="276148"/>
            </a:xfrm>
            <a:custGeom>
              <a:avLst/>
              <a:gdLst>
                <a:gd name="connsiteX0" fmla="*/ 0 w 47329"/>
                <a:gd name="connsiteY0" fmla="*/ 0 h 276148"/>
                <a:gd name="connsiteX1" fmla="*/ 47330 w 47329"/>
                <a:gd name="connsiteY1" fmla="*/ 0 h 276148"/>
                <a:gd name="connsiteX2" fmla="*/ 47330 w 47329"/>
                <a:gd name="connsiteY2" fmla="*/ 276149 h 276148"/>
                <a:gd name="connsiteX3" fmla="*/ 0 w 47329"/>
                <a:gd name="connsiteY3" fmla="*/ 276149 h 276148"/>
              </a:gdLst>
              <a:ahLst/>
              <a:cxnLst>
                <a:cxn ang="0">
                  <a:pos x="connsiteX0" y="connsiteY0"/>
                </a:cxn>
                <a:cxn ang="0">
                  <a:pos x="connsiteX1" y="connsiteY1"/>
                </a:cxn>
                <a:cxn ang="0">
                  <a:pos x="connsiteX2" y="connsiteY2"/>
                </a:cxn>
                <a:cxn ang="0">
                  <a:pos x="connsiteX3" y="connsiteY3"/>
                </a:cxn>
              </a:cxnLst>
              <a:rect l="l" t="t" r="r" b="b"/>
              <a:pathLst>
                <a:path w="47329" h="276148">
                  <a:moveTo>
                    <a:pt x="0" y="0"/>
                  </a:moveTo>
                  <a:lnTo>
                    <a:pt x="47330" y="0"/>
                  </a:lnTo>
                  <a:lnTo>
                    <a:pt x="47330" y="276149"/>
                  </a:lnTo>
                  <a:lnTo>
                    <a:pt x="0" y="276149"/>
                  </a:lnTo>
                  <a:close/>
                </a:path>
              </a:pathLst>
            </a:custGeom>
            <a:noFill/>
            <a:ln w="9525" cap="rnd">
              <a:solidFill>
                <a:schemeClr val="accent1"/>
              </a:solidFill>
              <a:prstDash val="solid"/>
              <a:round/>
            </a:ln>
          </p:spPr>
          <p:txBody>
            <a:bodyPr rtlCol="0" anchor="ctr"/>
            <a:lstStyle/>
            <a:p>
              <a:endParaRPr lang="en-US" dirty="0"/>
            </a:p>
          </p:txBody>
        </p:sp>
        <p:sp>
          <p:nvSpPr>
            <p:cNvPr id="469" name="Freeform: Shape 301"/>
            <p:cNvSpPr/>
            <p:nvPr/>
          </p:nvSpPr>
          <p:spPr>
            <a:xfrm>
              <a:off x="4462062" y="3344875"/>
              <a:ext cx="73504" cy="31803"/>
            </a:xfrm>
            <a:custGeom>
              <a:avLst/>
              <a:gdLst>
                <a:gd name="connsiteX0" fmla="*/ 0 w 73504"/>
                <a:gd name="connsiteY0" fmla="*/ 0 h 31803"/>
                <a:gd name="connsiteX1" fmla="*/ 73504 w 73504"/>
                <a:gd name="connsiteY1" fmla="*/ 0 h 31803"/>
                <a:gd name="connsiteX2" fmla="*/ 73504 w 73504"/>
                <a:gd name="connsiteY2" fmla="*/ 31804 h 31803"/>
                <a:gd name="connsiteX3" fmla="*/ 0 w 73504"/>
                <a:gd name="connsiteY3" fmla="*/ 31804 h 31803"/>
              </a:gdLst>
              <a:ahLst/>
              <a:cxnLst>
                <a:cxn ang="0">
                  <a:pos x="connsiteX0" y="connsiteY0"/>
                </a:cxn>
                <a:cxn ang="0">
                  <a:pos x="connsiteX1" y="connsiteY1"/>
                </a:cxn>
                <a:cxn ang="0">
                  <a:pos x="connsiteX2" y="connsiteY2"/>
                </a:cxn>
                <a:cxn ang="0">
                  <a:pos x="connsiteX3" y="connsiteY3"/>
                </a:cxn>
              </a:cxnLst>
              <a:rect l="l" t="t" r="r" b="b"/>
              <a:pathLst>
                <a:path w="73504" h="31803">
                  <a:moveTo>
                    <a:pt x="0" y="0"/>
                  </a:moveTo>
                  <a:lnTo>
                    <a:pt x="73504" y="0"/>
                  </a:lnTo>
                  <a:lnTo>
                    <a:pt x="73504" y="31804"/>
                  </a:lnTo>
                  <a:lnTo>
                    <a:pt x="0" y="31804"/>
                  </a:lnTo>
                  <a:close/>
                </a:path>
              </a:pathLst>
            </a:custGeom>
            <a:noFill/>
            <a:ln w="9525" cap="rnd">
              <a:solidFill>
                <a:schemeClr val="accent1"/>
              </a:solidFill>
              <a:prstDash val="solid"/>
              <a:round/>
            </a:ln>
          </p:spPr>
          <p:txBody>
            <a:bodyPr rtlCol="0" anchor="ctr"/>
            <a:lstStyle/>
            <a:p>
              <a:endParaRPr lang="en-US" dirty="0"/>
            </a:p>
          </p:txBody>
        </p:sp>
        <p:sp>
          <p:nvSpPr>
            <p:cNvPr id="470" name="Freeform: Shape 302"/>
            <p:cNvSpPr/>
            <p:nvPr/>
          </p:nvSpPr>
          <p:spPr>
            <a:xfrm>
              <a:off x="4475159" y="2958607"/>
              <a:ext cx="47329" cy="386038"/>
            </a:xfrm>
            <a:custGeom>
              <a:avLst/>
              <a:gdLst>
                <a:gd name="connsiteX0" fmla="*/ 0 w 47329"/>
                <a:gd name="connsiteY0" fmla="*/ 0 h 386038"/>
                <a:gd name="connsiteX1" fmla="*/ 47330 w 47329"/>
                <a:gd name="connsiteY1" fmla="*/ 0 h 386038"/>
                <a:gd name="connsiteX2" fmla="*/ 47330 w 47329"/>
                <a:gd name="connsiteY2" fmla="*/ 386039 h 386038"/>
                <a:gd name="connsiteX3" fmla="*/ 0 w 47329"/>
                <a:gd name="connsiteY3" fmla="*/ 386039 h 386038"/>
              </a:gdLst>
              <a:ahLst/>
              <a:cxnLst>
                <a:cxn ang="0">
                  <a:pos x="connsiteX0" y="connsiteY0"/>
                </a:cxn>
                <a:cxn ang="0">
                  <a:pos x="connsiteX1" y="connsiteY1"/>
                </a:cxn>
                <a:cxn ang="0">
                  <a:pos x="connsiteX2" y="connsiteY2"/>
                </a:cxn>
                <a:cxn ang="0">
                  <a:pos x="connsiteX3" y="connsiteY3"/>
                </a:cxn>
              </a:cxnLst>
              <a:rect l="l" t="t" r="r" b="b"/>
              <a:pathLst>
                <a:path w="47329" h="386038">
                  <a:moveTo>
                    <a:pt x="0" y="0"/>
                  </a:moveTo>
                  <a:lnTo>
                    <a:pt x="47330" y="0"/>
                  </a:lnTo>
                  <a:lnTo>
                    <a:pt x="47330" y="386039"/>
                  </a:lnTo>
                  <a:lnTo>
                    <a:pt x="0" y="386039"/>
                  </a:lnTo>
                  <a:close/>
                </a:path>
              </a:pathLst>
            </a:custGeom>
            <a:noFill/>
            <a:ln w="9525" cap="rnd">
              <a:solidFill>
                <a:schemeClr val="accent1"/>
              </a:solidFill>
              <a:prstDash val="solid"/>
              <a:round/>
            </a:ln>
          </p:spPr>
          <p:txBody>
            <a:bodyPr rtlCol="0" anchor="ctr"/>
            <a:lstStyle/>
            <a:p>
              <a:endParaRPr lang="en-US" dirty="0"/>
            </a:p>
          </p:txBody>
        </p:sp>
        <p:sp>
          <p:nvSpPr>
            <p:cNvPr id="471" name="Freeform: Shape 303"/>
            <p:cNvSpPr/>
            <p:nvPr/>
          </p:nvSpPr>
          <p:spPr>
            <a:xfrm>
              <a:off x="4462062" y="2926794"/>
              <a:ext cx="73504" cy="31813"/>
            </a:xfrm>
            <a:custGeom>
              <a:avLst/>
              <a:gdLst>
                <a:gd name="connsiteX0" fmla="*/ 0 w 73504"/>
                <a:gd name="connsiteY0" fmla="*/ 0 h 31813"/>
                <a:gd name="connsiteX1" fmla="*/ 73504 w 73504"/>
                <a:gd name="connsiteY1" fmla="*/ 0 h 31813"/>
                <a:gd name="connsiteX2" fmla="*/ 73504 w 73504"/>
                <a:gd name="connsiteY2" fmla="*/ 31813 h 31813"/>
                <a:gd name="connsiteX3" fmla="*/ 0 w 73504"/>
                <a:gd name="connsiteY3" fmla="*/ 31813 h 31813"/>
              </a:gdLst>
              <a:ahLst/>
              <a:cxnLst>
                <a:cxn ang="0">
                  <a:pos x="connsiteX0" y="connsiteY0"/>
                </a:cxn>
                <a:cxn ang="0">
                  <a:pos x="connsiteX1" y="connsiteY1"/>
                </a:cxn>
                <a:cxn ang="0">
                  <a:pos x="connsiteX2" y="connsiteY2"/>
                </a:cxn>
                <a:cxn ang="0">
                  <a:pos x="connsiteX3" y="connsiteY3"/>
                </a:cxn>
              </a:cxnLst>
              <a:rect l="l" t="t" r="r" b="b"/>
              <a:pathLst>
                <a:path w="73504" h="31813">
                  <a:moveTo>
                    <a:pt x="0" y="0"/>
                  </a:moveTo>
                  <a:lnTo>
                    <a:pt x="73504" y="0"/>
                  </a:lnTo>
                  <a:lnTo>
                    <a:pt x="73504" y="31813"/>
                  </a:lnTo>
                  <a:lnTo>
                    <a:pt x="0" y="31813"/>
                  </a:lnTo>
                  <a:close/>
                </a:path>
              </a:pathLst>
            </a:custGeom>
            <a:noFill/>
            <a:ln w="9525" cap="rnd">
              <a:solidFill>
                <a:schemeClr val="accent1"/>
              </a:solidFill>
              <a:prstDash val="solid"/>
              <a:round/>
            </a:ln>
          </p:spPr>
          <p:txBody>
            <a:bodyPr rtlCol="0" anchor="ctr"/>
            <a:lstStyle/>
            <a:p>
              <a:endParaRPr lang="en-US" dirty="0"/>
            </a:p>
          </p:txBody>
        </p:sp>
        <p:sp>
          <p:nvSpPr>
            <p:cNvPr id="472" name="Freeform: Shape 304"/>
            <p:cNvSpPr/>
            <p:nvPr/>
          </p:nvSpPr>
          <p:spPr>
            <a:xfrm>
              <a:off x="4462062" y="2634938"/>
              <a:ext cx="73504" cy="31813"/>
            </a:xfrm>
            <a:custGeom>
              <a:avLst/>
              <a:gdLst>
                <a:gd name="connsiteX0" fmla="*/ 0 w 73504"/>
                <a:gd name="connsiteY0" fmla="*/ 0 h 31813"/>
                <a:gd name="connsiteX1" fmla="*/ 73504 w 73504"/>
                <a:gd name="connsiteY1" fmla="*/ 0 h 31813"/>
                <a:gd name="connsiteX2" fmla="*/ 73504 w 73504"/>
                <a:gd name="connsiteY2" fmla="*/ 31813 h 31813"/>
                <a:gd name="connsiteX3" fmla="*/ 0 w 73504"/>
                <a:gd name="connsiteY3" fmla="*/ 31813 h 31813"/>
              </a:gdLst>
              <a:ahLst/>
              <a:cxnLst>
                <a:cxn ang="0">
                  <a:pos x="connsiteX0" y="connsiteY0"/>
                </a:cxn>
                <a:cxn ang="0">
                  <a:pos x="connsiteX1" y="connsiteY1"/>
                </a:cxn>
                <a:cxn ang="0">
                  <a:pos x="connsiteX2" y="connsiteY2"/>
                </a:cxn>
                <a:cxn ang="0">
                  <a:pos x="connsiteX3" y="connsiteY3"/>
                </a:cxn>
              </a:cxnLst>
              <a:rect l="l" t="t" r="r" b="b"/>
              <a:pathLst>
                <a:path w="73504" h="31813">
                  <a:moveTo>
                    <a:pt x="0" y="0"/>
                  </a:moveTo>
                  <a:lnTo>
                    <a:pt x="73504" y="0"/>
                  </a:lnTo>
                  <a:lnTo>
                    <a:pt x="73504" y="31813"/>
                  </a:lnTo>
                  <a:lnTo>
                    <a:pt x="0" y="31813"/>
                  </a:lnTo>
                  <a:close/>
                </a:path>
              </a:pathLst>
            </a:custGeom>
            <a:noFill/>
            <a:ln w="9525" cap="rnd">
              <a:solidFill>
                <a:schemeClr val="accent1"/>
              </a:solidFill>
              <a:prstDash val="solid"/>
              <a:round/>
            </a:ln>
          </p:spPr>
          <p:txBody>
            <a:bodyPr rtlCol="0" anchor="ctr"/>
            <a:lstStyle/>
            <a:p>
              <a:endParaRPr lang="en-US" dirty="0"/>
            </a:p>
          </p:txBody>
        </p:sp>
        <p:sp>
          <p:nvSpPr>
            <p:cNvPr id="473" name="Freeform: Shape 305"/>
            <p:cNvSpPr/>
            <p:nvPr/>
          </p:nvSpPr>
          <p:spPr>
            <a:xfrm>
              <a:off x="4475159" y="2666752"/>
              <a:ext cx="47329" cy="259803"/>
            </a:xfrm>
            <a:custGeom>
              <a:avLst/>
              <a:gdLst>
                <a:gd name="connsiteX0" fmla="*/ 0 w 47329"/>
                <a:gd name="connsiteY0" fmla="*/ 0 h 259803"/>
                <a:gd name="connsiteX1" fmla="*/ 47330 w 47329"/>
                <a:gd name="connsiteY1" fmla="*/ 0 h 259803"/>
                <a:gd name="connsiteX2" fmla="*/ 47330 w 47329"/>
                <a:gd name="connsiteY2" fmla="*/ 259804 h 259803"/>
                <a:gd name="connsiteX3" fmla="*/ 0 w 47329"/>
                <a:gd name="connsiteY3" fmla="*/ 259804 h 259803"/>
              </a:gdLst>
              <a:ahLst/>
              <a:cxnLst>
                <a:cxn ang="0">
                  <a:pos x="connsiteX0" y="connsiteY0"/>
                </a:cxn>
                <a:cxn ang="0">
                  <a:pos x="connsiteX1" y="connsiteY1"/>
                </a:cxn>
                <a:cxn ang="0">
                  <a:pos x="connsiteX2" y="connsiteY2"/>
                </a:cxn>
                <a:cxn ang="0">
                  <a:pos x="connsiteX3" y="connsiteY3"/>
                </a:cxn>
              </a:cxnLst>
              <a:rect l="l" t="t" r="r" b="b"/>
              <a:pathLst>
                <a:path w="47329" h="259803">
                  <a:moveTo>
                    <a:pt x="0" y="0"/>
                  </a:moveTo>
                  <a:lnTo>
                    <a:pt x="47330" y="0"/>
                  </a:lnTo>
                  <a:lnTo>
                    <a:pt x="47330" y="259804"/>
                  </a:lnTo>
                  <a:lnTo>
                    <a:pt x="0" y="259804"/>
                  </a:lnTo>
                  <a:close/>
                </a:path>
              </a:pathLst>
            </a:custGeom>
            <a:noFill/>
            <a:ln w="9525" cap="rnd">
              <a:solidFill>
                <a:schemeClr val="accent1"/>
              </a:solidFill>
              <a:prstDash val="solid"/>
              <a:round/>
            </a:ln>
          </p:spPr>
          <p:txBody>
            <a:bodyPr rtlCol="0" anchor="ctr"/>
            <a:lstStyle/>
            <a:p>
              <a:endParaRPr lang="en-US" dirty="0"/>
            </a:p>
          </p:txBody>
        </p:sp>
        <p:sp>
          <p:nvSpPr>
            <p:cNvPr id="474" name="Freeform: Shape 306"/>
            <p:cNvSpPr/>
            <p:nvPr/>
          </p:nvSpPr>
          <p:spPr>
            <a:xfrm>
              <a:off x="4688128" y="2507256"/>
              <a:ext cx="45815" cy="58445"/>
            </a:xfrm>
            <a:custGeom>
              <a:avLst/>
              <a:gdLst>
                <a:gd name="connsiteX0" fmla="*/ 0 w 45815"/>
                <a:gd name="connsiteY0" fmla="*/ 33833 h 58445"/>
                <a:gd name="connsiteX1" fmla="*/ 45815 w 45815"/>
                <a:gd name="connsiteY1" fmla="*/ 0 h 58445"/>
                <a:gd name="connsiteX2" fmla="*/ 45815 w 45815"/>
                <a:gd name="connsiteY2" fmla="*/ 58445 h 58445"/>
                <a:gd name="connsiteX3" fmla="*/ 0 w 45815"/>
                <a:gd name="connsiteY3" fmla="*/ 58445 h 58445"/>
              </a:gdLst>
              <a:ahLst/>
              <a:cxnLst>
                <a:cxn ang="0">
                  <a:pos x="connsiteX0" y="connsiteY0"/>
                </a:cxn>
                <a:cxn ang="0">
                  <a:pos x="connsiteX1" y="connsiteY1"/>
                </a:cxn>
                <a:cxn ang="0">
                  <a:pos x="connsiteX2" y="connsiteY2"/>
                </a:cxn>
                <a:cxn ang="0">
                  <a:pos x="connsiteX3" y="connsiteY3"/>
                </a:cxn>
              </a:cxnLst>
              <a:rect l="l" t="t" r="r" b="b"/>
              <a:pathLst>
                <a:path w="45815" h="58445">
                  <a:moveTo>
                    <a:pt x="0" y="33833"/>
                  </a:moveTo>
                  <a:lnTo>
                    <a:pt x="45815" y="0"/>
                  </a:lnTo>
                  <a:lnTo>
                    <a:pt x="45815" y="58445"/>
                  </a:lnTo>
                  <a:lnTo>
                    <a:pt x="0" y="58445"/>
                  </a:lnTo>
                  <a:close/>
                </a:path>
              </a:pathLst>
            </a:custGeom>
            <a:noFill/>
            <a:ln w="9525" cap="rnd">
              <a:solidFill>
                <a:schemeClr val="accent1"/>
              </a:solidFill>
              <a:prstDash val="solid"/>
              <a:round/>
            </a:ln>
          </p:spPr>
          <p:txBody>
            <a:bodyPr rtlCol="0" anchor="ctr"/>
            <a:lstStyle/>
            <a:p>
              <a:endParaRPr lang="en-US" dirty="0"/>
            </a:p>
          </p:txBody>
        </p:sp>
        <p:sp>
          <p:nvSpPr>
            <p:cNvPr id="475" name="Freeform: Shape 307"/>
            <p:cNvSpPr/>
            <p:nvPr/>
          </p:nvSpPr>
          <p:spPr>
            <a:xfrm>
              <a:off x="4486151" y="2600325"/>
              <a:ext cx="272481" cy="9525"/>
            </a:xfrm>
            <a:custGeom>
              <a:avLst/>
              <a:gdLst>
                <a:gd name="connsiteX0" fmla="*/ 272482 w 272481"/>
                <a:gd name="connsiteY0" fmla="*/ 0 h 9525"/>
                <a:gd name="connsiteX1" fmla="*/ 0 w 272481"/>
                <a:gd name="connsiteY1" fmla="*/ 0 h 9525"/>
              </a:gdLst>
              <a:ahLst/>
              <a:cxnLst>
                <a:cxn ang="0">
                  <a:pos x="connsiteX0" y="connsiteY0"/>
                </a:cxn>
                <a:cxn ang="0">
                  <a:pos x="connsiteX1" y="connsiteY1"/>
                </a:cxn>
              </a:cxnLst>
              <a:rect l="l" t="t" r="r" b="b"/>
              <a:pathLst>
                <a:path w="272481" h="9525">
                  <a:moveTo>
                    <a:pt x="272482" y="0"/>
                  </a:moveTo>
                  <a:lnTo>
                    <a:pt x="0" y="0"/>
                  </a:lnTo>
                </a:path>
              </a:pathLst>
            </a:custGeom>
            <a:ln w="9525" cap="rnd">
              <a:solidFill>
                <a:schemeClr val="accent1"/>
              </a:solidFill>
              <a:prstDash val="solid"/>
              <a:round/>
            </a:ln>
          </p:spPr>
          <p:txBody>
            <a:bodyPr rtlCol="0" anchor="ctr"/>
            <a:lstStyle/>
            <a:p>
              <a:endParaRPr lang="en-US" dirty="0"/>
            </a:p>
          </p:txBody>
        </p:sp>
        <p:sp>
          <p:nvSpPr>
            <p:cNvPr id="476" name="Freeform: Shape 308"/>
            <p:cNvSpPr/>
            <p:nvPr/>
          </p:nvSpPr>
          <p:spPr>
            <a:xfrm>
              <a:off x="4522489" y="3128676"/>
              <a:ext cx="199805" cy="9525"/>
            </a:xfrm>
            <a:custGeom>
              <a:avLst/>
              <a:gdLst>
                <a:gd name="connsiteX0" fmla="*/ 199806 w 199805"/>
                <a:gd name="connsiteY0" fmla="*/ 0 h 9525"/>
                <a:gd name="connsiteX1" fmla="*/ 0 w 199805"/>
                <a:gd name="connsiteY1" fmla="*/ 0 h 9525"/>
              </a:gdLst>
              <a:ahLst/>
              <a:cxnLst>
                <a:cxn ang="0">
                  <a:pos x="connsiteX0" y="connsiteY0"/>
                </a:cxn>
                <a:cxn ang="0">
                  <a:pos x="connsiteX1" y="connsiteY1"/>
                </a:cxn>
              </a:cxnLst>
              <a:rect l="l" t="t" r="r" b="b"/>
              <a:pathLst>
                <a:path w="199805" h="9525">
                  <a:moveTo>
                    <a:pt x="199806" y="0"/>
                  </a:moveTo>
                  <a:lnTo>
                    <a:pt x="0" y="0"/>
                  </a:lnTo>
                </a:path>
              </a:pathLst>
            </a:custGeom>
            <a:ln w="9525" cap="rnd">
              <a:solidFill>
                <a:schemeClr val="accent1"/>
              </a:solidFill>
              <a:prstDash val="solid"/>
              <a:round/>
            </a:ln>
          </p:spPr>
          <p:txBody>
            <a:bodyPr rtlCol="0" anchor="ctr"/>
            <a:lstStyle/>
            <a:p>
              <a:endParaRPr lang="en-US" dirty="0"/>
            </a:p>
          </p:txBody>
        </p:sp>
        <p:sp>
          <p:nvSpPr>
            <p:cNvPr id="477" name="Freeform: Shape 309"/>
            <p:cNvSpPr/>
            <p:nvPr/>
          </p:nvSpPr>
          <p:spPr>
            <a:xfrm>
              <a:off x="4782712" y="2942701"/>
              <a:ext cx="58350" cy="831113"/>
            </a:xfrm>
            <a:custGeom>
              <a:avLst/>
              <a:gdLst>
                <a:gd name="connsiteX0" fmla="*/ 0 w 58350"/>
                <a:gd name="connsiteY0" fmla="*/ 0 h 831113"/>
                <a:gd name="connsiteX1" fmla="*/ 22650 w 58350"/>
                <a:gd name="connsiteY1" fmla="*/ 0 h 831113"/>
                <a:gd name="connsiteX2" fmla="*/ 22650 w 58350"/>
                <a:gd name="connsiteY2" fmla="*/ 332508 h 831113"/>
                <a:gd name="connsiteX3" fmla="*/ 43101 w 58350"/>
                <a:gd name="connsiteY3" fmla="*/ 352968 h 831113"/>
                <a:gd name="connsiteX4" fmla="*/ 43101 w 58350"/>
                <a:gd name="connsiteY4" fmla="*/ 458619 h 831113"/>
                <a:gd name="connsiteX5" fmla="*/ 58350 w 58350"/>
                <a:gd name="connsiteY5" fmla="*/ 473869 h 831113"/>
                <a:gd name="connsiteX6" fmla="*/ 58350 w 58350"/>
                <a:gd name="connsiteY6" fmla="*/ 831113 h 831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350" h="831113">
                  <a:moveTo>
                    <a:pt x="0" y="0"/>
                  </a:moveTo>
                  <a:lnTo>
                    <a:pt x="22650" y="0"/>
                  </a:lnTo>
                  <a:lnTo>
                    <a:pt x="22650" y="332508"/>
                  </a:lnTo>
                  <a:lnTo>
                    <a:pt x="43101" y="352968"/>
                  </a:lnTo>
                  <a:lnTo>
                    <a:pt x="43101" y="458619"/>
                  </a:lnTo>
                  <a:lnTo>
                    <a:pt x="58350" y="473869"/>
                  </a:lnTo>
                  <a:lnTo>
                    <a:pt x="58350" y="831113"/>
                  </a:lnTo>
                </a:path>
              </a:pathLst>
            </a:custGeom>
            <a:noFill/>
            <a:ln w="9525" cap="rnd">
              <a:solidFill>
                <a:schemeClr val="accent1"/>
              </a:solidFill>
              <a:prstDash val="solid"/>
              <a:round/>
            </a:ln>
          </p:spPr>
          <p:txBody>
            <a:bodyPr rtlCol="0" anchor="ctr"/>
            <a:lstStyle/>
            <a:p>
              <a:endParaRPr lang="en-US" dirty="0"/>
            </a:p>
          </p:txBody>
        </p:sp>
        <p:sp>
          <p:nvSpPr>
            <p:cNvPr id="478" name="Freeform: Shape 310"/>
            <p:cNvSpPr/>
            <p:nvPr/>
          </p:nvSpPr>
          <p:spPr>
            <a:xfrm>
              <a:off x="3967667" y="3376679"/>
              <a:ext cx="826827" cy="88953"/>
            </a:xfrm>
            <a:custGeom>
              <a:avLst/>
              <a:gdLst>
                <a:gd name="connsiteX0" fmla="*/ 413414 w 826827"/>
                <a:gd name="connsiteY0" fmla="*/ 88954 h 88953"/>
                <a:gd name="connsiteX1" fmla="*/ 826827 w 826827"/>
                <a:gd name="connsiteY1" fmla="*/ 88954 h 88953"/>
                <a:gd name="connsiteX2" fmla="*/ 826827 w 826827"/>
                <a:gd name="connsiteY2" fmla="*/ 0 h 88953"/>
                <a:gd name="connsiteX3" fmla="*/ 413414 w 826827"/>
                <a:gd name="connsiteY3" fmla="*/ 0 h 88953"/>
                <a:gd name="connsiteX4" fmla="*/ 0 w 826827"/>
                <a:gd name="connsiteY4" fmla="*/ 0 h 88953"/>
                <a:gd name="connsiteX5" fmla="*/ 0 w 826827"/>
                <a:gd name="connsiteY5" fmla="*/ 88954 h 88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6827" h="88953">
                  <a:moveTo>
                    <a:pt x="413414" y="88954"/>
                  </a:moveTo>
                  <a:lnTo>
                    <a:pt x="826827" y="88954"/>
                  </a:lnTo>
                  <a:lnTo>
                    <a:pt x="826827" y="0"/>
                  </a:lnTo>
                  <a:lnTo>
                    <a:pt x="413414" y="0"/>
                  </a:lnTo>
                  <a:lnTo>
                    <a:pt x="0" y="0"/>
                  </a:lnTo>
                  <a:lnTo>
                    <a:pt x="0" y="88954"/>
                  </a:lnTo>
                  <a:close/>
                </a:path>
              </a:pathLst>
            </a:custGeom>
            <a:noFill/>
            <a:ln w="9525" cap="rnd">
              <a:solidFill>
                <a:schemeClr val="accent1"/>
              </a:solidFill>
              <a:prstDash val="solid"/>
              <a:round/>
            </a:ln>
          </p:spPr>
          <p:txBody>
            <a:bodyPr rtlCol="0" anchor="ctr"/>
            <a:lstStyle/>
            <a:p>
              <a:endParaRPr lang="en-US" dirty="0"/>
            </a:p>
          </p:txBody>
        </p:sp>
        <p:sp>
          <p:nvSpPr>
            <p:cNvPr id="479" name="Freeform: Shape 311"/>
            <p:cNvSpPr/>
            <p:nvPr/>
          </p:nvSpPr>
          <p:spPr>
            <a:xfrm>
              <a:off x="4522193" y="3480663"/>
              <a:ext cx="200682" cy="100498"/>
            </a:xfrm>
            <a:custGeom>
              <a:avLst/>
              <a:gdLst>
                <a:gd name="connsiteX0" fmla="*/ 200682 w 200682"/>
                <a:gd name="connsiteY0" fmla="*/ 100498 h 100498"/>
                <a:gd name="connsiteX1" fmla="*/ 100203 w 200682"/>
                <a:gd name="connsiteY1" fmla="*/ 0 h 100498"/>
                <a:gd name="connsiteX2" fmla="*/ 0 w 200682"/>
                <a:gd name="connsiteY2" fmla="*/ 100193 h 100498"/>
              </a:gdLst>
              <a:ahLst/>
              <a:cxnLst>
                <a:cxn ang="0">
                  <a:pos x="connsiteX0" y="connsiteY0"/>
                </a:cxn>
                <a:cxn ang="0">
                  <a:pos x="connsiteX1" y="connsiteY1"/>
                </a:cxn>
                <a:cxn ang="0">
                  <a:pos x="connsiteX2" y="connsiteY2"/>
                </a:cxn>
              </a:cxnLst>
              <a:rect l="l" t="t" r="r" b="b"/>
              <a:pathLst>
                <a:path w="200682" h="100498">
                  <a:moveTo>
                    <a:pt x="200682" y="100498"/>
                  </a:moveTo>
                  <a:lnTo>
                    <a:pt x="100203" y="0"/>
                  </a:lnTo>
                  <a:lnTo>
                    <a:pt x="0" y="100193"/>
                  </a:lnTo>
                </a:path>
              </a:pathLst>
            </a:custGeom>
            <a:noFill/>
            <a:ln w="9525" cap="rnd">
              <a:solidFill>
                <a:schemeClr val="accent1"/>
              </a:solidFill>
              <a:prstDash val="solid"/>
              <a:round/>
            </a:ln>
          </p:spPr>
          <p:txBody>
            <a:bodyPr rtlCol="0" anchor="ctr"/>
            <a:lstStyle/>
            <a:p>
              <a:endParaRPr lang="en-US" dirty="0"/>
            </a:p>
          </p:txBody>
        </p:sp>
        <p:sp>
          <p:nvSpPr>
            <p:cNvPr id="480" name="Freeform: Shape 312"/>
            <p:cNvSpPr/>
            <p:nvPr/>
          </p:nvSpPr>
          <p:spPr>
            <a:xfrm>
              <a:off x="4575686" y="3538299"/>
              <a:ext cx="93421" cy="235514"/>
            </a:xfrm>
            <a:custGeom>
              <a:avLst/>
              <a:gdLst>
                <a:gd name="connsiteX0" fmla="*/ 0 w 93421"/>
                <a:gd name="connsiteY0" fmla="*/ 235515 h 235514"/>
                <a:gd name="connsiteX1" fmla="*/ 93421 w 93421"/>
                <a:gd name="connsiteY1" fmla="*/ 235515 h 235514"/>
                <a:gd name="connsiteX2" fmla="*/ 93421 w 93421"/>
                <a:gd name="connsiteY2" fmla="*/ 46711 h 235514"/>
                <a:gd name="connsiteX3" fmla="*/ 46711 w 93421"/>
                <a:gd name="connsiteY3" fmla="*/ 0 h 235514"/>
                <a:gd name="connsiteX4" fmla="*/ 46711 w 93421"/>
                <a:gd name="connsiteY4" fmla="*/ 0 h 235514"/>
                <a:gd name="connsiteX5" fmla="*/ 0 w 93421"/>
                <a:gd name="connsiteY5" fmla="*/ 46711 h 235514"/>
                <a:gd name="connsiteX6" fmla="*/ 0 w 93421"/>
                <a:gd name="connsiteY6" fmla="*/ 235515 h 235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421" h="235514">
                  <a:moveTo>
                    <a:pt x="0" y="235515"/>
                  </a:moveTo>
                  <a:lnTo>
                    <a:pt x="93421" y="235515"/>
                  </a:lnTo>
                  <a:lnTo>
                    <a:pt x="93421" y="46711"/>
                  </a:lnTo>
                  <a:cubicBezTo>
                    <a:pt x="93421" y="20907"/>
                    <a:pt x="72514" y="0"/>
                    <a:pt x="46711" y="0"/>
                  </a:cubicBezTo>
                  <a:lnTo>
                    <a:pt x="46711" y="0"/>
                  </a:lnTo>
                  <a:cubicBezTo>
                    <a:pt x="20917" y="0"/>
                    <a:pt x="0" y="20907"/>
                    <a:pt x="0" y="46711"/>
                  </a:cubicBezTo>
                  <a:lnTo>
                    <a:pt x="0" y="235515"/>
                  </a:lnTo>
                  <a:close/>
                </a:path>
              </a:pathLst>
            </a:custGeom>
            <a:noFill/>
            <a:ln w="9525" cap="rnd">
              <a:solidFill>
                <a:schemeClr val="accent1"/>
              </a:solidFill>
              <a:prstDash val="solid"/>
              <a:round/>
            </a:ln>
          </p:spPr>
          <p:txBody>
            <a:bodyPr rtlCol="0" anchor="ctr"/>
            <a:lstStyle/>
            <a:p>
              <a:endParaRPr lang="en-US" dirty="0"/>
            </a:p>
          </p:txBody>
        </p:sp>
        <p:sp>
          <p:nvSpPr>
            <p:cNvPr id="481" name="Freeform: Shape 313"/>
            <p:cNvSpPr/>
            <p:nvPr/>
          </p:nvSpPr>
          <p:spPr>
            <a:xfrm>
              <a:off x="4287012" y="3480663"/>
              <a:ext cx="188147" cy="94078"/>
            </a:xfrm>
            <a:custGeom>
              <a:avLst/>
              <a:gdLst>
                <a:gd name="connsiteX0" fmla="*/ 188147 w 188147"/>
                <a:gd name="connsiteY0" fmla="*/ 94078 h 94078"/>
                <a:gd name="connsiteX1" fmla="*/ 94069 w 188147"/>
                <a:gd name="connsiteY1" fmla="*/ 0 h 94078"/>
                <a:gd name="connsiteX2" fmla="*/ 0 w 188147"/>
                <a:gd name="connsiteY2" fmla="*/ 94078 h 94078"/>
              </a:gdLst>
              <a:ahLst/>
              <a:cxnLst>
                <a:cxn ang="0">
                  <a:pos x="connsiteX0" y="connsiteY0"/>
                </a:cxn>
                <a:cxn ang="0">
                  <a:pos x="connsiteX1" y="connsiteY1"/>
                </a:cxn>
                <a:cxn ang="0">
                  <a:pos x="connsiteX2" y="connsiteY2"/>
                </a:cxn>
              </a:cxnLst>
              <a:rect l="l" t="t" r="r" b="b"/>
              <a:pathLst>
                <a:path w="188147" h="94078">
                  <a:moveTo>
                    <a:pt x="188147" y="94078"/>
                  </a:moveTo>
                  <a:lnTo>
                    <a:pt x="94069" y="0"/>
                  </a:lnTo>
                  <a:lnTo>
                    <a:pt x="0" y="94078"/>
                  </a:lnTo>
                </a:path>
              </a:pathLst>
            </a:custGeom>
            <a:noFill/>
            <a:ln w="9525" cap="rnd">
              <a:solidFill>
                <a:schemeClr val="accent1"/>
              </a:solidFill>
              <a:prstDash val="solid"/>
              <a:round/>
            </a:ln>
          </p:spPr>
          <p:txBody>
            <a:bodyPr rtlCol="0" anchor="ctr"/>
            <a:lstStyle/>
            <a:p>
              <a:endParaRPr lang="en-US" dirty="0"/>
            </a:p>
          </p:txBody>
        </p:sp>
        <p:sp>
          <p:nvSpPr>
            <p:cNvPr id="482" name="Freeform: Shape 314"/>
            <p:cNvSpPr/>
            <p:nvPr/>
          </p:nvSpPr>
          <p:spPr>
            <a:xfrm>
              <a:off x="4334370" y="3538299"/>
              <a:ext cx="93421" cy="235514"/>
            </a:xfrm>
            <a:custGeom>
              <a:avLst/>
              <a:gdLst>
                <a:gd name="connsiteX0" fmla="*/ 93421 w 93421"/>
                <a:gd name="connsiteY0" fmla="*/ 235515 h 235514"/>
                <a:gd name="connsiteX1" fmla="*/ 93421 w 93421"/>
                <a:gd name="connsiteY1" fmla="*/ 46711 h 235514"/>
                <a:gd name="connsiteX2" fmla="*/ 46711 w 93421"/>
                <a:gd name="connsiteY2" fmla="*/ 0 h 235514"/>
                <a:gd name="connsiteX3" fmla="*/ 46711 w 93421"/>
                <a:gd name="connsiteY3" fmla="*/ 0 h 235514"/>
                <a:gd name="connsiteX4" fmla="*/ 46711 w 93421"/>
                <a:gd name="connsiteY4" fmla="*/ 0 h 235514"/>
                <a:gd name="connsiteX5" fmla="*/ 0 w 93421"/>
                <a:gd name="connsiteY5" fmla="*/ 46711 h 235514"/>
                <a:gd name="connsiteX6" fmla="*/ 0 w 93421"/>
                <a:gd name="connsiteY6" fmla="*/ 235515 h 235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421" h="235514">
                  <a:moveTo>
                    <a:pt x="93421" y="235515"/>
                  </a:moveTo>
                  <a:lnTo>
                    <a:pt x="93421" y="46711"/>
                  </a:lnTo>
                  <a:cubicBezTo>
                    <a:pt x="93421" y="20907"/>
                    <a:pt x="72504" y="0"/>
                    <a:pt x="46711" y="0"/>
                  </a:cubicBezTo>
                  <a:lnTo>
                    <a:pt x="46711" y="0"/>
                  </a:lnTo>
                  <a:lnTo>
                    <a:pt x="46711" y="0"/>
                  </a:lnTo>
                  <a:cubicBezTo>
                    <a:pt x="20917" y="0"/>
                    <a:pt x="0" y="20907"/>
                    <a:pt x="0" y="46711"/>
                  </a:cubicBezTo>
                  <a:lnTo>
                    <a:pt x="0" y="235515"/>
                  </a:lnTo>
                </a:path>
              </a:pathLst>
            </a:custGeom>
            <a:noFill/>
            <a:ln w="9525" cap="rnd">
              <a:solidFill>
                <a:schemeClr val="accent1"/>
              </a:solidFill>
              <a:prstDash val="solid"/>
              <a:round/>
            </a:ln>
          </p:spPr>
          <p:txBody>
            <a:bodyPr rtlCol="0" anchor="ctr"/>
            <a:lstStyle/>
            <a:p>
              <a:endParaRPr lang="en-US" dirty="0"/>
            </a:p>
          </p:txBody>
        </p:sp>
        <p:grpSp>
          <p:nvGrpSpPr>
            <p:cNvPr id="483" name="Graphic 3"/>
            <p:cNvGrpSpPr/>
            <p:nvPr/>
          </p:nvGrpSpPr>
          <p:grpSpPr>
            <a:xfrm>
              <a:off x="4554864" y="3247644"/>
              <a:ext cx="135054" cy="129035"/>
              <a:chOff x="4554864" y="3247644"/>
              <a:chExt cx="135054" cy="129035"/>
            </a:xfrm>
            <a:noFill/>
          </p:grpSpPr>
          <p:sp>
            <p:nvSpPr>
              <p:cNvPr id="493" name="Freeform: Shape 316"/>
              <p:cNvSpPr/>
              <p:nvPr/>
            </p:nvSpPr>
            <p:spPr>
              <a:xfrm>
                <a:off x="4638732" y="3247644"/>
                <a:ext cx="51187" cy="129035"/>
              </a:xfrm>
              <a:custGeom>
                <a:avLst/>
                <a:gdLst>
                  <a:gd name="connsiteX0" fmla="*/ 0 w 51187"/>
                  <a:gd name="connsiteY0" fmla="*/ 129035 h 129035"/>
                  <a:gd name="connsiteX1" fmla="*/ 51187 w 51187"/>
                  <a:gd name="connsiteY1" fmla="*/ 129035 h 129035"/>
                  <a:gd name="connsiteX2" fmla="*/ 51187 w 51187"/>
                  <a:gd name="connsiteY2" fmla="*/ 25603 h 129035"/>
                  <a:gd name="connsiteX3" fmla="*/ 25594 w 51187"/>
                  <a:gd name="connsiteY3" fmla="*/ 0 h 129035"/>
                  <a:gd name="connsiteX4" fmla="*/ 25594 w 51187"/>
                  <a:gd name="connsiteY4" fmla="*/ 0 h 129035"/>
                  <a:gd name="connsiteX5" fmla="*/ 0 w 51187"/>
                  <a:gd name="connsiteY5" fmla="*/ 25603 h 129035"/>
                  <a:gd name="connsiteX6" fmla="*/ 0 w 51187"/>
                  <a:gd name="connsiteY6" fmla="*/ 129035 h 129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187" h="129035">
                    <a:moveTo>
                      <a:pt x="0" y="129035"/>
                    </a:moveTo>
                    <a:lnTo>
                      <a:pt x="51187" y="129035"/>
                    </a:lnTo>
                    <a:lnTo>
                      <a:pt x="51187" y="25603"/>
                    </a:lnTo>
                    <a:cubicBezTo>
                      <a:pt x="51187" y="11468"/>
                      <a:pt x="39729" y="0"/>
                      <a:pt x="25594" y="0"/>
                    </a:cubicBezTo>
                    <a:lnTo>
                      <a:pt x="25594" y="0"/>
                    </a:lnTo>
                    <a:cubicBezTo>
                      <a:pt x="11459" y="0"/>
                      <a:pt x="0" y="11458"/>
                      <a:pt x="0" y="25603"/>
                    </a:cubicBezTo>
                    <a:lnTo>
                      <a:pt x="0" y="129035"/>
                    </a:lnTo>
                    <a:close/>
                  </a:path>
                </a:pathLst>
              </a:custGeom>
              <a:noFill/>
              <a:ln w="9525" cap="rnd">
                <a:solidFill>
                  <a:schemeClr val="accent1"/>
                </a:solidFill>
                <a:prstDash val="solid"/>
                <a:round/>
              </a:ln>
            </p:spPr>
            <p:txBody>
              <a:bodyPr rtlCol="0" anchor="ctr"/>
              <a:lstStyle/>
              <a:p>
                <a:endParaRPr lang="en-US" dirty="0"/>
              </a:p>
            </p:txBody>
          </p:sp>
          <p:sp>
            <p:nvSpPr>
              <p:cNvPr id="494" name="Freeform: Shape 317"/>
              <p:cNvSpPr/>
              <p:nvPr/>
            </p:nvSpPr>
            <p:spPr>
              <a:xfrm>
                <a:off x="4554864" y="3247644"/>
                <a:ext cx="51187" cy="129035"/>
              </a:xfrm>
              <a:custGeom>
                <a:avLst/>
                <a:gdLst>
                  <a:gd name="connsiteX0" fmla="*/ 0 w 51187"/>
                  <a:gd name="connsiteY0" fmla="*/ 129035 h 129035"/>
                  <a:gd name="connsiteX1" fmla="*/ 51187 w 51187"/>
                  <a:gd name="connsiteY1" fmla="*/ 129035 h 129035"/>
                  <a:gd name="connsiteX2" fmla="*/ 51187 w 51187"/>
                  <a:gd name="connsiteY2" fmla="*/ 25603 h 129035"/>
                  <a:gd name="connsiteX3" fmla="*/ 25594 w 51187"/>
                  <a:gd name="connsiteY3" fmla="*/ 0 h 129035"/>
                  <a:gd name="connsiteX4" fmla="*/ 25594 w 51187"/>
                  <a:gd name="connsiteY4" fmla="*/ 0 h 129035"/>
                  <a:gd name="connsiteX5" fmla="*/ 0 w 51187"/>
                  <a:gd name="connsiteY5" fmla="*/ 25603 h 129035"/>
                  <a:gd name="connsiteX6" fmla="*/ 0 w 51187"/>
                  <a:gd name="connsiteY6" fmla="*/ 129035 h 129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187" h="129035">
                    <a:moveTo>
                      <a:pt x="0" y="129035"/>
                    </a:moveTo>
                    <a:lnTo>
                      <a:pt x="51187" y="129035"/>
                    </a:lnTo>
                    <a:lnTo>
                      <a:pt x="51187" y="25603"/>
                    </a:lnTo>
                    <a:cubicBezTo>
                      <a:pt x="51187" y="11468"/>
                      <a:pt x="39729" y="0"/>
                      <a:pt x="25594" y="0"/>
                    </a:cubicBezTo>
                    <a:lnTo>
                      <a:pt x="25594" y="0"/>
                    </a:lnTo>
                    <a:cubicBezTo>
                      <a:pt x="11459" y="0"/>
                      <a:pt x="0" y="11458"/>
                      <a:pt x="0" y="25603"/>
                    </a:cubicBezTo>
                    <a:lnTo>
                      <a:pt x="0" y="129035"/>
                    </a:lnTo>
                    <a:close/>
                  </a:path>
                </a:pathLst>
              </a:custGeom>
              <a:noFill/>
              <a:ln w="9525" cap="rnd">
                <a:solidFill>
                  <a:schemeClr val="accent1"/>
                </a:solidFill>
                <a:prstDash val="solid"/>
                <a:round/>
              </a:ln>
            </p:spPr>
            <p:txBody>
              <a:bodyPr rtlCol="0" anchor="ctr"/>
              <a:lstStyle/>
              <a:p>
                <a:endParaRPr lang="en-US" dirty="0"/>
              </a:p>
            </p:txBody>
          </p:sp>
        </p:grpSp>
        <p:sp>
          <p:nvSpPr>
            <p:cNvPr id="484" name="Freeform: Shape 318"/>
            <p:cNvSpPr/>
            <p:nvPr/>
          </p:nvSpPr>
          <p:spPr>
            <a:xfrm>
              <a:off x="4672345" y="2999641"/>
              <a:ext cx="49949" cy="129035"/>
            </a:xfrm>
            <a:custGeom>
              <a:avLst/>
              <a:gdLst>
                <a:gd name="connsiteX0" fmla="*/ 0 w 49949"/>
                <a:gd name="connsiteY0" fmla="*/ 129035 h 129035"/>
                <a:gd name="connsiteX1" fmla="*/ 49949 w 49949"/>
                <a:gd name="connsiteY1" fmla="*/ 129035 h 129035"/>
                <a:gd name="connsiteX2" fmla="*/ 49949 w 49949"/>
                <a:gd name="connsiteY2" fmla="*/ 25584 h 129035"/>
                <a:gd name="connsiteX3" fmla="*/ 24974 w 49949"/>
                <a:gd name="connsiteY3" fmla="*/ 0 h 129035"/>
                <a:gd name="connsiteX4" fmla="*/ 24974 w 49949"/>
                <a:gd name="connsiteY4" fmla="*/ 0 h 129035"/>
                <a:gd name="connsiteX5" fmla="*/ 0 w 49949"/>
                <a:gd name="connsiteY5" fmla="*/ 25584 h 129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49" h="129035">
                  <a:moveTo>
                    <a:pt x="0" y="129035"/>
                  </a:moveTo>
                  <a:lnTo>
                    <a:pt x="49949" y="129035"/>
                  </a:lnTo>
                  <a:lnTo>
                    <a:pt x="49949" y="25584"/>
                  </a:lnTo>
                  <a:lnTo>
                    <a:pt x="24974" y="0"/>
                  </a:lnTo>
                  <a:lnTo>
                    <a:pt x="24974" y="0"/>
                  </a:lnTo>
                  <a:lnTo>
                    <a:pt x="0" y="25584"/>
                  </a:lnTo>
                  <a:close/>
                </a:path>
              </a:pathLst>
            </a:custGeom>
            <a:noFill/>
            <a:ln w="9525" cap="rnd">
              <a:solidFill>
                <a:schemeClr val="accent1"/>
              </a:solidFill>
              <a:prstDash val="solid"/>
              <a:round/>
            </a:ln>
          </p:spPr>
          <p:txBody>
            <a:bodyPr rtlCol="0" anchor="ctr"/>
            <a:lstStyle/>
            <a:p>
              <a:endParaRPr lang="en-US" dirty="0"/>
            </a:p>
          </p:txBody>
        </p:sp>
        <p:sp>
          <p:nvSpPr>
            <p:cNvPr id="485" name="Freeform: Shape 319"/>
            <p:cNvSpPr/>
            <p:nvPr/>
          </p:nvSpPr>
          <p:spPr>
            <a:xfrm>
              <a:off x="4622396" y="2999641"/>
              <a:ext cx="49949" cy="129035"/>
            </a:xfrm>
            <a:custGeom>
              <a:avLst/>
              <a:gdLst>
                <a:gd name="connsiteX0" fmla="*/ 0 w 49949"/>
                <a:gd name="connsiteY0" fmla="*/ 129035 h 129035"/>
                <a:gd name="connsiteX1" fmla="*/ 49949 w 49949"/>
                <a:gd name="connsiteY1" fmla="*/ 129035 h 129035"/>
                <a:gd name="connsiteX2" fmla="*/ 49949 w 49949"/>
                <a:gd name="connsiteY2" fmla="*/ 25584 h 129035"/>
                <a:gd name="connsiteX3" fmla="*/ 24975 w 49949"/>
                <a:gd name="connsiteY3" fmla="*/ 0 h 129035"/>
                <a:gd name="connsiteX4" fmla="*/ 24975 w 49949"/>
                <a:gd name="connsiteY4" fmla="*/ 0 h 129035"/>
                <a:gd name="connsiteX5" fmla="*/ 0 w 49949"/>
                <a:gd name="connsiteY5" fmla="*/ 25584 h 129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49" h="129035">
                  <a:moveTo>
                    <a:pt x="0" y="129035"/>
                  </a:moveTo>
                  <a:lnTo>
                    <a:pt x="49949" y="129035"/>
                  </a:lnTo>
                  <a:lnTo>
                    <a:pt x="49949" y="25584"/>
                  </a:lnTo>
                  <a:lnTo>
                    <a:pt x="24975" y="0"/>
                  </a:lnTo>
                  <a:lnTo>
                    <a:pt x="24975" y="0"/>
                  </a:lnTo>
                  <a:lnTo>
                    <a:pt x="0" y="25584"/>
                  </a:lnTo>
                  <a:close/>
                </a:path>
              </a:pathLst>
            </a:custGeom>
            <a:noFill/>
            <a:ln w="9525" cap="rnd">
              <a:solidFill>
                <a:schemeClr val="accent1"/>
              </a:solidFill>
              <a:prstDash val="solid"/>
              <a:round/>
            </a:ln>
          </p:spPr>
          <p:txBody>
            <a:bodyPr rtlCol="0" anchor="ctr"/>
            <a:lstStyle/>
            <a:p>
              <a:endParaRPr lang="en-US" dirty="0"/>
            </a:p>
          </p:txBody>
        </p:sp>
        <p:sp>
          <p:nvSpPr>
            <p:cNvPr id="486" name="Freeform: Shape 320"/>
            <p:cNvSpPr/>
            <p:nvPr/>
          </p:nvSpPr>
          <p:spPr>
            <a:xfrm>
              <a:off x="4428124" y="2999641"/>
              <a:ext cx="47034" cy="129035"/>
            </a:xfrm>
            <a:custGeom>
              <a:avLst/>
              <a:gdLst>
                <a:gd name="connsiteX0" fmla="*/ 0 w 47034"/>
                <a:gd name="connsiteY0" fmla="*/ 75028 h 129035"/>
                <a:gd name="connsiteX1" fmla="*/ 47034 w 47034"/>
                <a:gd name="connsiteY1" fmla="*/ 129035 h 129035"/>
                <a:gd name="connsiteX2" fmla="*/ 47034 w 47034"/>
                <a:gd name="connsiteY2" fmla="*/ 25584 h 129035"/>
                <a:gd name="connsiteX3" fmla="*/ 23517 w 47034"/>
                <a:gd name="connsiteY3" fmla="*/ 0 h 129035"/>
                <a:gd name="connsiteX4" fmla="*/ 23517 w 47034"/>
                <a:gd name="connsiteY4" fmla="*/ 0 h 129035"/>
                <a:gd name="connsiteX5" fmla="*/ 0 w 47034"/>
                <a:gd name="connsiteY5" fmla="*/ 25584 h 129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034" h="129035">
                  <a:moveTo>
                    <a:pt x="0" y="75028"/>
                  </a:moveTo>
                  <a:lnTo>
                    <a:pt x="47034" y="129035"/>
                  </a:lnTo>
                  <a:lnTo>
                    <a:pt x="47034" y="25584"/>
                  </a:lnTo>
                  <a:lnTo>
                    <a:pt x="23517" y="0"/>
                  </a:lnTo>
                  <a:lnTo>
                    <a:pt x="23517" y="0"/>
                  </a:lnTo>
                  <a:lnTo>
                    <a:pt x="0" y="25584"/>
                  </a:lnTo>
                  <a:close/>
                </a:path>
              </a:pathLst>
            </a:custGeom>
            <a:noFill/>
            <a:ln w="9525" cap="rnd">
              <a:solidFill>
                <a:schemeClr val="accent1"/>
              </a:solidFill>
              <a:prstDash val="solid"/>
              <a:round/>
            </a:ln>
          </p:spPr>
          <p:txBody>
            <a:bodyPr rtlCol="0" anchor="ctr"/>
            <a:lstStyle/>
            <a:p>
              <a:endParaRPr lang="en-US" dirty="0"/>
            </a:p>
          </p:txBody>
        </p:sp>
        <p:sp>
          <p:nvSpPr>
            <p:cNvPr id="487" name="Freeform: Shape 321"/>
            <p:cNvSpPr/>
            <p:nvPr/>
          </p:nvSpPr>
          <p:spPr>
            <a:xfrm>
              <a:off x="4381080" y="2999641"/>
              <a:ext cx="47043" cy="75028"/>
            </a:xfrm>
            <a:custGeom>
              <a:avLst/>
              <a:gdLst>
                <a:gd name="connsiteX0" fmla="*/ 0 w 47043"/>
                <a:gd name="connsiteY0" fmla="*/ 21022 h 75028"/>
                <a:gd name="connsiteX1" fmla="*/ 47044 w 47043"/>
                <a:gd name="connsiteY1" fmla="*/ 75028 h 75028"/>
                <a:gd name="connsiteX2" fmla="*/ 47044 w 47043"/>
                <a:gd name="connsiteY2" fmla="*/ 25584 h 75028"/>
                <a:gd name="connsiteX3" fmla="*/ 23517 w 47043"/>
                <a:gd name="connsiteY3" fmla="*/ 0 h 75028"/>
                <a:gd name="connsiteX4" fmla="*/ 23517 w 47043"/>
                <a:gd name="connsiteY4" fmla="*/ 0 h 750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043" h="75028">
                  <a:moveTo>
                    <a:pt x="0" y="21022"/>
                  </a:moveTo>
                  <a:lnTo>
                    <a:pt x="47044" y="75028"/>
                  </a:lnTo>
                  <a:lnTo>
                    <a:pt x="47044" y="25584"/>
                  </a:lnTo>
                  <a:lnTo>
                    <a:pt x="23517" y="0"/>
                  </a:lnTo>
                  <a:lnTo>
                    <a:pt x="23517" y="0"/>
                  </a:lnTo>
                  <a:close/>
                </a:path>
              </a:pathLst>
            </a:custGeom>
            <a:noFill/>
            <a:ln w="9525" cap="rnd">
              <a:solidFill>
                <a:schemeClr val="accent1"/>
              </a:solidFill>
              <a:prstDash val="solid"/>
              <a:round/>
            </a:ln>
          </p:spPr>
          <p:txBody>
            <a:bodyPr rtlCol="0" anchor="ctr"/>
            <a:lstStyle/>
            <a:p>
              <a:endParaRPr lang="en-US" dirty="0"/>
            </a:p>
          </p:txBody>
        </p:sp>
        <p:sp>
          <p:nvSpPr>
            <p:cNvPr id="488" name="Freeform: Shape 322"/>
            <p:cNvSpPr/>
            <p:nvPr/>
          </p:nvSpPr>
          <p:spPr>
            <a:xfrm>
              <a:off x="4572438" y="2999641"/>
              <a:ext cx="49958" cy="129035"/>
            </a:xfrm>
            <a:custGeom>
              <a:avLst/>
              <a:gdLst>
                <a:gd name="connsiteX0" fmla="*/ 0 w 49958"/>
                <a:gd name="connsiteY0" fmla="*/ 129035 h 129035"/>
                <a:gd name="connsiteX1" fmla="*/ 49959 w 49958"/>
                <a:gd name="connsiteY1" fmla="*/ 129035 h 129035"/>
                <a:gd name="connsiteX2" fmla="*/ 49959 w 49958"/>
                <a:gd name="connsiteY2" fmla="*/ 25584 h 129035"/>
                <a:gd name="connsiteX3" fmla="*/ 24975 w 49958"/>
                <a:gd name="connsiteY3" fmla="*/ 0 h 129035"/>
                <a:gd name="connsiteX4" fmla="*/ 24975 w 49958"/>
                <a:gd name="connsiteY4" fmla="*/ 0 h 129035"/>
                <a:gd name="connsiteX5" fmla="*/ 0 w 49958"/>
                <a:gd name="connsiteY5" fmla="*/ 25584 h 129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58" h="129035">
                  <a:moveTo>
                    <a:pt x="0" y="129035"/>
                  </a:moveTo>
                  <a:lnTo>
                    <a:pt x="49959" y="129035"/>
                  </a:lnTo>
                  <a:lnTo>
                    <a:pt x="49959" y="25584"/>
                  </a:lnTo>
                  <a:lnTo>
                    <a:pt x="24975" y="0"/>
                  </a:lnTo>
                  <a:lnTo>
                    <a:pt x="24975" y="0"/>
                  </a:lnTo>
                  <a:lnTo>
                    <a:pt x="0" y="25584"/>
                  </a:lnTo>
                  <a:close/>
                </a:path>
              </a:pathLst>
            </a:custGeom>
            <a:noFill/>
            <a:ln w="9525" cap="rnd">
              <a:solidFill>
                <a:schemeClr val="accent1"/>
              </a:solidFill>
              <a:prstDash val="solid"/>
              <a:round/>
            </a:ln>
          </p:spPr>
          <p:txBody>
            <a:bodyPr rtlCol="0" anchor="ctr"/>
            <a:lstStyle/>
            <a:p>
              <a:endParaRPr lang="en-US" dirty="0"/>
            </a:p>
          </p:txBody>
        </p:sp>
        <p:sp>
          <p:nvSpPr>
            <p:cNvPr id="489" name="Freeform: Shape 323"/>
            <p:cNvSpPr/>
            <p:nvPr/>
          </p:nvSpPr>
          <p:spPr>
            <a:xfrm>
              <a:off x="4522489" y="2999641"/>
              <a:ext cx="49949" cy="129035"/>
            </a:xfrm>
            <a:custGeom>
              <a:avLst/>
              <a:gdLst>
                <a:gd name="connsiteX0" fmla="*/ 0 w 49949"/>
                <a:gd name="connsiteY0" fmla="*/ 129035 h 129035"/>
                <a:gd name="connsiteX1" fmla="*/ 49949 w 49949"/>
                <a:gd name="connsiteY1" fmla="*/ 129035 h 129035"/>
                <a:gd name="connsiteX2" fmla="*/ 49949 w 49949"/>
                <a:gd name="connsiteY2" fmla="*/ 25584 h 129035"/>
                <a:gd name="connsiteX3" fmla="*/ 24975 w 49949"/>
                <a:gd name="connsiteY3" fmla="*/ 0 h 129035"/>
                <a:gd name="connsiteX4" fmla="*/ 24975 w 49949"/>
                <a:gd name="connsiteY4" fmla="*/ 0 h 129035"/>
                <a:gd name="connsiteX5" fmla="*/ 0 w 49949"/>
                <a:gd name="connsiteY5" fmla="*/ 25584 h 129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49" h="129035">
                  <a:moveTo>
                    <a:pt x="0" y="129035"/>
                  </a:moveTo>
                  <a:lnTo>
                    <a:pt x="49949" y="129035"/>
                  </a:lnTo>
                  <a:lnTo>
                    <a:pt x="49949" y="25584"/>
                  </a:lnTo>
                  <a:lnTo>
                    <a:pt x="24975" y="0"/>
                  </a:lnTo>
                  <a:lnTo>
                    <a:pt x="24975" y="0"/>
                  </a:lnTo>
                  <a:lnTo>
                    <a:pt x="0" y="25584"/>
                  </a:lnTo>
                  <a:close/>
                </a:path>
              </a:pathLst>
            </a:custGeom>
            <a:noFill/>
            <a:ln w="9525" cap="rnd">
              <a:solidFill>
                <a:schemeClr val="accent1"/>
              </a:solidFill>
              <a:prstDash val="solid"/>
              <a:round/>
            </a:ln>
          </p:spPr>
          <p:txBody>
            <a:bodyPr rtlCol="0" anchor="ctr"/>
            <a:lstStyle/>
            <a:p>
              <a:endParaRPr lang="en-US" dirty="0"/>
            </a:p>
          </p:txBody>
        </p:sp>
        <p:sp>
          <p:nvSpPr>
            <p:cNvPr id="490" name="Freeform: Shape 324"/>
            <p:cNvSpPr/>
            <p:nvPr/>
          </p:nvSpPr>
          <p:spPr>
            <a:xfrm>
              <a:off x="4584458" y="3166976"/>
              <a:ext cx="76161" cy="76161"/>
            </a:xfrm>
            <a:custGeom>
              <a:avLst/>
              <a:gdLst>
                <a:gd name="connsiteX0" fmla="*/ 76162 w 76161"/>
                <a:gd name="connsiteY0" fmla="*/ 38081 h 76161"/>
                <a:gd name="connsiteX1" fmla="*/ 38081 w 76161"/>
                <a:gd name="connsiteY1" fmla="*/ 76162 h 76161"/>
                <a:gd name="connsiteX2" fmla="*/ 0 w 76161"/>
                <a:gd name="connsiteY2" fmla="*/ 38081 h 76161"/>
                <a:gd name="connsiteX3" fmla="*/ 38081 w 76161"/>
                <a:gd name="connsiteY3" fmla="*/ 0 h 76161"/>
                <a:gd name="connsiteX4" fmla="*/ 76162 w 76161"/>
                <a:gd name="connsiteY4" fmla="*/ 38081 h 761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161" h="76161">
                  <a:moveTo>
                    <a:pt x="76162" y="38081"/>
                  </a:moveTo>
                  <a:cubicBezTo>
                    <a:pt x="76162" y="59113"/>
                    <a:pt x="59113" y="76162"/>
                    <a:pt x="38081" y="76162"/>
                  </a:cubicBezTo>
                  <a:cubicBezTo>
                    <a:pt x="17049" y="76162"/>
                    <a:pt x="0" y="59113"/>
                    <a:pt x="0" y="38081"/>
                  </a:cubicBezTo>
                  <a:cubicBezTo>
                    <a:pt x="0" y="17049"/>
                    <a:pt x="17049" y="0"/>
                    <a:pt x="38081" y="0"/>
                  </a:cubicBezTo>
                  <a:cubicBezTo>
                    <a:pt x="59112" y="0"/>
                    <a:pt x="76162" y="17049"/>
                    <a:pt x="76162" y="38081"/>
                  </a:cubicBezTo>
                  <a:close/>
                </a:path>
              </a:pathLst>
            </a:custGeom>
            <a:noFill/>
            <a:ln w="9525" cap="rnd">
              <a:solidFill>
                <a:schemeClr val="accent1"/>
              </a:solidFill>
              <a:prstDash val="solid"/>
              <a:round/>
            </a:ln>
          </p:spPr>
          <p:txBody>
            <a:bodyPr rtlCol="0" anchor="ctr"/>
            <a:lstStyle/>
            <a:p>
              <a:endParaRPr lang="en-US" dirty="0"/>
            </a:p>
          </p:txBody>
        </p:sp>
        <p:sp>
          <p:nvSpPr>
            <p:cNvPr id="491" name="Freeform: Shape 325"/>
            <p:cNvSpPr/>
            <p:nvPr/>
          </p:nvSpPr>
          <p:spPr>
            <a:xfrm>
              <a:off x="4287012" y="3020663"/>
              <a:ext cx="188147" cy="108013"/>
            </a:xfrm>
            <a:custGeom>
              <a:avLst/>
              <a:gdLst>
                <a:gd name="connsiteX0" fmla="*/ 94069 w 188147"/>
                <a:gd name="connsiteY0" fmla="*/ 0 h 108013"/>
                <a:gd name="connsiteX1" fmla="*/ 188147 w 188147"/>
                <a:gd name="connsiteY1" fmla="*/ 108013 h 108013"/>
                <a:gd name="connsiteX2" fmla="*/ 94069 w 188147"/>
                <a:gd name="connsiteY2" fmla="*/ 108013 h 108013"/>
                <a:gd name="connsiteX3" fmla="*/ 0 w 188147"/>
                <a:gd name="connsiteY3" fmla="*/ 108013 h 108013"/>
                <a:gd name="connsiteX4" fmla="*/ 94069 w 188147"/>
                <a:gd name="connsiteY4" fmla="*/ 0 h 108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147" h="108013">
                  <a:moveTo>
                    <a:pt x="94069" y="0"/>
                  </a:moveTo>
                  <a:lnTo>
                    <a:pt x="188147" y="108013"/>
                  </a:lnTo>
                  <a:lnTo>
                    <a:pt x="94069" y="108013"/>
                  </a:lnTo>
                  <a:lnTo>
                    <a:pt x="0" y="108013"/>
                  </a:lnTo>
                  <a:lnTo>
                    <a:pt x="94069" y="0"/>
                  </a:lnTo>
                </a:path>
              </a:pathLst>
            </a:custGeom>
            <a:noFill/>
            <a:ln w="9525" cap="rnd">
              <a:solidFill>
                <a:schemeClr val="accent1"/>
              </a:solidFill>
              <a:prstDash val="solid"/>
              <a:round/>
            </a:ln>
          </p:spPr>
          <p:txBody>
            <a:bodyPr rtlCol="0" anchor="ctr"/>
            <a:lstStyle/>
            <a:p>
              <a:endParaRPr lang="en-US" dirty="0"/>
            </a:p>
          </p:txBody>
        </p:sp>
        <p:sp>
          <p:nvSpPr>
            <p:cNvPr id="492" name="Freeform: Shape 326"/>
            <p:cNvSpPr/>
            <p:nvPr/>
          </p:nvSpPr>
          <p:spPr>
            <a:xfrm>
              <a:off x="4287012" y="2958607"/>
              <a:ext cx="188147" cy="9525"/>
            </a:xfrm>
            <a:custGeom>
              <a:avLst/>
              <a:gdLst>
                <a:gd name="connsiteX0" fmla="*/ 188147 w 188147"/>
                <a:gd name="connsiteY0" fmla="*/ 0 h 9525"/>
                <a:gd name="connsiteX1" fmla="*/ 94069 w 188147"/>
                <a:gd name="connsiteY1" fmla="*/ 0 h 9525"/>
                <a:gd name="connsiteX2" fmla="*/ 0 w 188147"/>
                <a:gd name="connsiteY2" fmla="*/ 0 h 9525"/>
              </a:gdLst>
              <a:ahLst/>
              <a:cxnLst>
                <a:cxn ang="0">
                  <a:pos x="connsiteX0" y="connsiteY0"/>
                </a:cxn>
                <a:cxn ang="0">
                  <a:pos x="connsiteX1" y="connsiteY1"/>
                </a:cxn>
                <a:cxn ang="0">
                  <a:pos x="connsiteX2" y="connsiteY2"/>
                </a:cxn>
              </a:cxnLst>
              <a:rect l="l" t="t" r="r" b="b"/>
              <a:pathLst>
                <a:path w="188147" h="9525">
                  <a:moveTo>
                    <a:pt x="188147" y="0"/>
                  </a:moveTo>
                  <a:lnTo>
                    <a:pt x="94069" y="0"/>
                  </a:lnTo>
                  <a:lnTo>
                    <a:pt x="0" y="0"/>
                  </a:lnTo>
                </a:path>
              </a:pathLst>
            </a:custGeom>
            <a:noFill/>
            <a:ln w="9525" cap="rnd">
              <a:solidFill>
                <a:schemeClr val="accent1"/>
              </a:solidFill>
              <a:prstDash val="solid"/>
              <a:round/>
            </a:ln>
          </p:spPr>
          <p:txBody>
            <a:bodyPr rtlCol="0" anchor="ctr"/>
            <a:lstStyle/>
            <a:p>
              <a:endParaRPr lang="en-US" dirty="0"/>
            </a:p>
          </p:txBody>
        </p:sp>
      </p:grpSp>
      <p:sp>
        <p:nvSpPr>
          <p:cNvPr id="400" name="Rectangle 399"/>
          <p:cNvSpPr/>
          <p:nvPr/>
        </p:nvSpPr>
        <p:spPr>
          <a:xfrm>
            <a:off x="442913" y="4351844"/>
            <a:ext cx="11306175" cy="183357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200" b="1" dirty="0">
              <a:latin typeface="Raleway"/>
              <a:cs typeface="Arial" panose="020B0604020202020204" pitchFamily="34" charset="0"/>
            </a:endParaRPr>
          </a:p>
        </p:txBody>
      </p:sp>
      <p:cxnSp>
        <p:nvCxnSpPr>
          <p:cNvPr id="402" name="Straight Connector 401"/>
          <p:cNvCxnSpPr/>
          <p:nvPr/>
        </p:nvCxnSpPr>
        <p:spPr>
          <a:xfrm>
            <a:off x="442912" y="3967443"/>
            <a:ext cx="11306176"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03" name="Straight Connector 402"/>
          <p:cNvCxnSpPr/>
          <p:nvPr/>
        </p:nvCxnSpPr>
        <p:spPr>
          <a:xfrm>
            <a:off x="692411" y="4666530"/>
            <a:ext cx="5693117"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4" name="Straight Connector 403"/>
          <p:cNvCxnSpPr/>
          <p:nvPr/>
        </p:nvCxnSpPr>
        <p:spPr>
          <a:xfrm>
            <a:off x="692411" y="5775220"/>
            <a:ext cx="823895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05" name="Oval 404"/>
          <p:cNvSpPr/>
          <p:nvPr/>
        </p:nvSpPr>
        <p:spPr>
          <a:xfrm>
            <a:off x="6285851" y="4613076"/>
            <a:ext cx="106908" cy="1069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06" name="Oval 405"/>
          <p:cNvSpPr/>
          <p:nvPr/>
        </p:nvSpPr>
        <p:spPr>
          <a:xfrm>
            <a:off x="8877912" y="5721766"/>
            <a:ext cx="106908" cy="1069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08" name="Graphic 328"/>
          <p:cNvSpPr/>
          <p:nvPr/>
        </p:nvSpPr>
        <p:spPr>
          <a:xfrm>
            <a:off x="7072640" y="2339351"/>
            <a:ext cx="229811" cy="330090"/>
          </a:xfrm>
          <a:custGeom>
            <a:avLst/>
            <a:gdLst>
              <a:gd name="connsiteX0" fmla="*/ 114906 w 229811"/>
              <a:gd name="connsiteY0" fmla="*/ 0 h 330090"/>
              <a:gd name="connsiteX1" fmla="*/ 0 w 229811"/>
              <a:gd name="connsiteY1" fmla="*/ 114738 h 330090"/>
              <a:gd name="connsiteX2" fmla="*/ 115019 w 229811"/>
              <a:gd name="connsiteY2" fmla="*/ 330090 h 330090"/>
              <a:gd name="connsiteX3" fmla="*/ 229812 w 229811"/>
              <a:gd name="connsiteY3" fmla="*/ 114738 h 330090"/>
              <a:gd name="connsiteX4" fmla="*/ 114906 w 229811"/>
              <a:gd name="connsiteY4" fmla="*/ 0 h 330090"/>
              <a:gd name="connsiteX5" fmla="*/ 149575 w 229811"/>
              <a:gd name="connsiteY5" fmla="*/ 148333 h 330090"/>
              <a:gd name="connsiteX6" fmla="*/ 114906 w 229811"/>
              <a:gd name="connsiteY6" fmla="*/ 162650 h 330090"/>
              <a:gd name="connsiteX7" fmla="*/ 80238 w 229811"/>
              <a:gd name="connsiteY7" fmla="*/ 148333 h 330090"/>
              <a:gd name="connsiteX8" fmla="*/ 80238 w 229811"/>
              <a:gd name="connsiteY8" fmla="*/ 79098 h 330090"/>
              <a:gd name="connsiteX9" fmla="*/ 114906 w 229811"/>
              <a:gd name="connsiteY9" fmla="*/ 64757 h 330090"/>
              <a:gd name="connsiteX10" fmla="*/ 149575 w 229811"/>
              <a:gd name="connsiteY10" fmla="*/ 79098 h 330090"/>
              <a:gd name="connsiteX11" fmla="*/ 149575 w 229811"/>
              <a:gd name="connsiteY11" fmla="*/ 148333 h 330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9811" h="330090">
                <a:moveTo>
                  <a:pt x="114906" y="0"/>
                </a:moveTo>
                <a:cubicBezTo>
                  <a:pt x="51547" y="0"/>
                  <a:pt x="0" y="51472"/>
                  <a:pt x="0" y="114738"/>
                </a:cubicBezTo>
                <a:cubicBezTo>
                  <a:pt x="0" y="194256"/>
                  <a:pt x="115019" y="330090"/>
                  <a:pt x="115019" y="330090"/>
                </a:cubicBezTo>
                <a:cubicBezTo>
                  <a:pt x="115019" y="330090"/>
                  <a:pt x="229812" y="190346"/>
                  <a:pt x="229812" y="114738"/>
                </a:cubicBezTo>
                <a:cubicBezTo>
                  <a:pt x="229812" y="51472"/>
                  <a:pt x="178267" y="0"/>
                  <a:pt x="114906" y="0"/>
                </a:cubicBezTo>
                <a:close/>
                <a:moveTo>
                  <a:pt x="149575" y="148333"/>
                </a:moveTo>
                <a:cubicBezTo>
                  <a:pt x="140016" y="157877"/>
                  <a:pt x="127462" y="162650"/>
                  <a:pt x="114906" y="162650"/>
                </a:cubicBezTo>
                <a:cubicBezTo>
                  <a:pt x="102352" y="162650"/>
                  <a:pt x="89794" y="157877"/>
                  <a:pt x="80238" y="148333"/>
                </a:cubicBezTo>
                <a:cubicBezTo>
                  <a:pt x="61121" y="129246"/>
                  <a:pt x="61121" y="98187"/>
                  <a:pt x="80238" y="79098"/>
                </a:cubicBezTo>
                <a:cubicBezTo>
                  <a:pt x="89496" y="69850"/>
                  <a:pt x="101809" y="64757"/>
                  <a:pt x="114906" y="64757"/>
                </a:cubicBezTo>
                <a:cubicBezTo>
                  <a:pt x="128003" y="64757"/>
                  <a:pt x="140314" y="69852"/>
                  <a:pt x="149575" y="79098"/>
                </a:cubicBezTo>
                <a:cubicBezTo>
                  <a:pt x="168693" y="98187"/>
                  <a:pt x="168693" y="129246"/>
                  <a:pt x="149575" y="148333"/>
                </a:cubicBezTo>
                <a:close/>
              </a:path>
            </a:pathLst>
          </a:custGeom>
          <a:noFill/>
          <a:ln w="503" cap="flat">
            <a:solidFill>
              <a:schemeClr val="accent1"/>
            </a:solidFill>
            <a:prstDash val="solid"/>
            <a:miter/>
          </a:ln>
        </p:spPr>
        <p:txBody>
          <a:bodyPr rtlCol="0" anchor="ctr"/>
          <a:lstStyle/>
          <a:p>
            <a:endParaRPr lang="en-US" dirty="0"/>
          </a:p>
        </p:txBody>
      </p:sp>
      <p:grpSp>
        <p:nvGrpSpPr>
          <p:cNvPr id="767" name="Graphic 2"/>
          <p:cNvGrpSpPr/>
          <p:nvPr/>
        </p:nvGrpSpPr>
        <p:grpSpPr>
          <a:xfrm flipH="1">
            <a:off x="6346384" y="2510520"/>
            <a:ext cx="1795595" cy="1795595"/>
            <a:chOff x="3657600" y="990600"/>
            <a:chExt cx="4876800" cy="4876800"/>
          </a:xfrm>
          <a:noFill/>
        </p:grpSpPr>
        <p:sp>
          <p:nvSpPr>
            <p:cNvPr id="768" name="Freeform: Shape 369"/>
            <p:cNvSpPr/>
            <p:nvPr/>
          </p:nvSpPr>
          <p:spPr>
            <a:xfrm>
              <a:off x="3657600" y="1924050"/>
              <a:ext cx="4876800" cy="3009900"/>
            </a:xfrm>
            <a:custGeom>
              <a:avLst/>
              <a:gdLst>
                <a:gd name="connsiteX0" fmla="*/ 4876800 w 4876800"/>
                <a:gd name="connsiteY0" fmla="*/ 1885950 h 3009900"/>
                <a:gd name="connsiteX1" fmla="*/ 4667250 w 4876800"/>
                <a:gd name="connsiteY1" fmla="*/ 1676400 h 3009900"/>
                <a:gd name="connsiteX2" fmla="*/ 4229100 w 4876800"/>
                <a:gd name="connsiteY2" fmla="*/ 1676400 h 3009900"/>
                <a:gd name="connsiteX3" fmla="*/ 4229100 w 4876800"/>
                <a:gd name="connsiteY3" fmla="*/ 1028700 h 3009900"/>
                <a:gd name="connsiteX4" fmla="*/ 4533900 w 4876800"/>
                <a:gd name="connsiteY4" fmla="*/ 1028700 h 3009900"/>
                <a:gd name="connsiteX5" fmla="*/ 4533900 w 4876800"/>
                <a:gd name="connsiteY5" fmla="*/ 361950 h 3009900"/>
                <a:gd name="connsiteX6" fmla="*/ 4171950 w 4876800"/>
                <a:gd name="connsiteY6" fmla="*/ 0 h 3009900"/>
                <a:gd name="connsiteX7" fmla="*/ 0 w 4876800"/>
                <a:gd name="connsiteY7" fmla="*/ 0 h 3009900"/>
                <a:gd name="connsiteX8" fmla="*/ 0 w 4876800"/>
                <a:gd name="connsiteY8" fmla="*/ 2781300 h 3009900"/>
                <a:gd name="connsiteX9" fmla="*/ 310553 w 4876800"/>
                <a:gd name="connsiteY9" fmla="*/ 2781300 h 3009900"/>
                <a:gd name="connsiteX10" fmla="*/ 590550 w 4876800"/>
                <a:gd name="connsiteY10" fmla="*/ 3009900 h 3009900"/>
                <a:gd name="connsiteX11" fmla="*/ 870547 w 4876800"/>
                <a:gd name="connsiteY11" fmla="*/ 2781300 h 3009900"/>
                <a:gd name="connsiteX12" fmla="*/ 996344 w 4876800"/>
                <a:gd name="connsiteY12" fmla="*/ 2781300 h 3009900"/>
                <a:gd name="connsiteX13" fmla="*/ 1276340 w 4876800"/>
                <a:gd name="connsiteY13" fmla="*/ 3009900 h 3009900"/>
                <a:gd name="connsiteX14" fmla="*/ 1556337 w 4876800"/>
                <a:gd name="connsiteY14" fmla="*/ 2781300 h 3009900"/>
                <a:gd name="connsiteX15" fmla="*/ 3891934 w 4876800"/>
                <a:gd name="connsiteY15" fmla="*/ 2781300 h 3009900"/>
                <a:gd name="connsiteX16" fmla="*/ 4171931 w 4876800"/>
                <a:gd name="connsiteY16" fmla="*/ 3009900 h 3009900"/>
                <a:gd name="connsiteX17" fmla="*/ 4451928 w 4876800"/>
                <a:gd name="connsiteY17" fmla="*/ 2781300 h 3009900"/>
                <a:gd name="connsiteX18" fmla="*/ 4876800 w 4876800"/>
                <a:gd name="connsiteY18" fmla="*/ 2781300 h 3009900"/>
                <a:gd name="connsiteX19" fmla="*/ 4762500 w 4876800"/>
                <a:gd name="connsiteY19" fmla="*/ 1885950 h 3009900"/>
                <a:gd name="connsiteX20" fmla="*/ 4762500 w 4876800"/>
                <a:gd name="connsiteY20" fmla="*/ 1981200 h 3009900"/>
                <a:gd name="connsiteX21" fmla="*/ 4572000 w 4876800"/>
                <a:gd name="connsiteY21" fmla="*/ 1981200 h 3009900"/>
                <a:gd name="connsiteX22" fmla="*/ 4572000 w 4876800"/>
                <a:gd name="connsiteY22" fmla="*/ 1790700 h 3009900"/>
                <a:gd name="connsiteX23" fmla="*/ 4667250 w 4876800"/>
                <a:gd name="connsiteY23" fmla="*/ 1790700 h 3009900"/>
                <a:gd name="connsiteX24" fmla="*/ 4762500 w 4876800"/>
                <a:gd name="connsiteY24" fmla="*/ 1885950 h 3009900"/>
                <a:gd name="connsiteX25" fmla="*/ 1504798 w 4876800"/>
                <a:gd name="connsiteY25" fmla="*/ 2552700 h 3009900"/>
                <a:gd name="connsiteX26" fmla="*/ 2286000 w 4876800"/>
                <a:gd name="connsiteY26" fmla="*/ 2552700 h 3009900"/>
                <a:gd name="connsiteX27" fmla="*/ 2286000 w 4876800"/>
                <a:gd name="connsiteY27" fmla="*/ 2667000 h 3009900"/>
                <a:gd name="connsiteX28" fmla="*/ 1556347 w 4876800"/>
                <a:gd name="connsiteY28" fmla="*/ 2667000 h 3009900"/>
                <a:gd name="connsiteX29" fmla="*/ 1504798 w 4876800"/>
                <a:gd name="connsiteY29" fmla="*/ 2552700 h 3009900"/>
                <a:gd name="connsiteX30" fmla="*/ 2400300 w 4876800"/>
                <a:gd name="connsiteY30" fmla="*/ 2552700 h 3009900"/>
                <a:gd name="connsiteX31" fmla="*/ 2895600 w 4876800"/>
                <a:gd name="connsiteY31" fmla="*/ 2552700 h 3009900"/>
                <a:gd name="connsiteX32" fmla="*/ 2895600 w 4876800"/>
                <a:gd name="connsiteY32" fmla="*/ 2667000 h 3009900"/>
                <a:gd name="connsiteX33" fmla="*/ 2400300 w 4876800"/>
                <a:gd name="connsiteY33" fmla="*/ 2667000 h 3009900"/>
                <a:gd name="connsiteX34" fmla="*/ 571500 w 4876800"/>
                <a:gd name="connsiteY34" fmla="*/ 1676400 h 3009900"/>
                <a:gd name="connsiteX35" fmla="*/ 571500 w 4876800"/>
                <a:gd name="connsiteY35" fmla="*/ 1333500 h 3009900"/>
                <a:gd name="connsiteX36" fmla="*/ 1066800 w 4876800"/>
                <a:gd name="connsiteY36" fmla="*/ 1333500 h 3009900"/>
                <a:gd name="connsiteX37" fmla="*/ 1066800 w 4876800"/>
                <a:gd name="connsiteY37" fmla="*/ 1676400 h 3009900"/>
                <a:gd name="connsiteX38" fmla="*/ 1181100 w 4876800"/>
                <a:gd name="connsiteY38" fmla="*/ 1333500 h 3009900"/>
                <a:gd name="connsiteX39" fmla="*/ 1676400 w 4876800"/>
                <a:gd name="connsiteY39" fmla="*/ 1333500 h 3009900"/>
                <a:gd name="connsiteX40" fmla="*/ 1676400 w 4876800"/>
                <a:gd name="connsiteY40" fmla="*/ 1676400 h 3009900"/>
                <a:gd name="connsiteX41" fmla="*/ 1181100 w 4876800"/>
                <a:gd name="connsiteY41" fmla="*/ 1676400 h 3009900"/>
                <a:gd name="connsiteX42" fmla="*/ 1790700 w 4876800"/>
                <a:gd name="connsiteY42" fmla="*/ 1333500 h 3009900"/>
                <a:gd name="connsiteX43" fmla="*/ 2286000 w 4876800"/>
                <a:gd name="connsiteY43" fmla="*/ 1333500 h 3009900"/>
                <a:gd name="connsiteX44" fmla="*/ 2286000 w 4876800"/>
                <a:gd name="connsiteY44" fmla="*/ 1676400 h 3009900"/>
                <a:gd name="connsiteX45" fmla="*/ 1790700 w 4876800"/>
                <a:gd name="connsiteY45" fmla="*/ 1676400 h 3009900"/>
                <a:gd name="connsiteX46" fmla="*/ 2400300 w 4876800"/>
                <a:gd name="connsiteY46" fmla="*/ 1333500 h 3009900"/>
                <a:gd name="connsiteX47" fmla="*/ 2895600 w 4876800"/>
                <a:gd name="connsiteY47" fmla="*/ 1333500 h 3009900"/>
                <a:gd name="connsiteX48" fmla="*/ 2895600 w 4876800"/>
                <a:gd name="connsiteY48" fmla="*/ 1676400 h 3009900"/>
                <a:gd name="connsiteX49" fmla="*/ 2400300 w 4876800"/>
                <a:gd name="connsiteY49" fmla="*/ 1676400 h 3009900"/>
                <a:gd name="connsiteX50" fmla="*/ 3009900 w 4876800"/>
                <a:gd name="connsiteY50" fmla="*/ 1676400 h 3009900"/>
                <a:gd name="connsiteX51" fmla="*/ 3009900 w 4876800"/>
                <a:gd name="connsiteY51" fmla="*/ 1333500 h 3009900"/>
                <a:gd name="connsiteX52" fmla="*/ 3505200 w 4876800"/>
                <a:gd name="connsiteY52" fmla="*/ 1333500 h 3009900"/>
                <a:gd name="connsiteX53" fmla="*/ 3505200 w 4876800"/>
                <a:gd name="connsiteY53" fmla="*/ 1676400 h 3009900"/>
                <a:gd name="connsiteX54" fmla="*/ 2895600 w 4876800"/>
                <a:gd name="connsiteY54" fmla="*/ 1790700 h 3009900"/>
                <a:gd name="connsiteX55" fmla="*/ 2895600 w 4876800"/>
                <a:gd name="connsiteY55" fmla="*/ 2438400 h 3009900"/>
                <a:gd name="connsiteX56" fmla="*/ 2705100 w 4876800"/>
                <a:gd name="connsiteY56" fmla="*/ 2438400 h 3009900"/>
                <a:gd name="connsiteX57" fmla="*/ 2705100 w 4876800"/>
                <a:gd name="connsiteY57" fmla="*/ 1790700 h 3009900"/>
                <a:gd name="connsiteX58" fmla="*/ 2590800 w 4876800"/>
                <a:gd name="connsiteY58" fmla="*/ 1790700 h 3009900"/>
                <a:gd name="connsiteX59" fmla="*/ 2590800 w 4876800"/>
                <a:gd name="connsiteY59" fmla="*/ 2438400 h 3009900"/>
                <a:gd name="connsiteX60" fmla="*/ 2400300 w 4876800"/>
                <a:gd name="connsiteY60" fmla="*/ 2438400 h 3009900"/>
                <a:gd name="connsiteX61" fmla="*/ 2400300 w 4876800"/>
                <a:gd name="connsiteY61" fmla="*/ 1790700 h 3009900"/>
                <a:gd name="connsiteX62" fmla="*/ 3009900 w 4876800"/>
                <a:gd name="connsiteY62" fmla="*/ 2552700 h 3009900"/>
                <a:gd name="connsiteX63" fmla="*/ 3943502 w 4876800"/>
                <a:gd name="connsiteY63" fmla="*/ 2552700 h 3009900"/>
                <a:gd name="connsiteX64" fmla="*/ 3891944 w 4876800"/>
                <a:gd name="connsiteY64" fmla="*/ 2667000 h 3009900"/>
                <a:gd name="connsiteX65" fmla="*/ 3009900 w 4876800"/>
                <a:gd name="connsiteY65" fmla="*/ 2667000 h 3009900"/>
                <a:gd name="connsiteX66" fmla="*/ 4114800 w 4876800"/>
                <a:gd name="connsiteY66" fmla="*/ 2438400 h 3009900"/>
                <a:gd name="connsiteX67" fmla="*/ 3009900 w 4876800"/>
                <a:gd name="connsiteY67" fmla="*/ 2438400 h 3009900"/>
                <a:gd name="connsiteX68" fmla="*/ 3009900 w 4876800"/>
                <a:gd name="connsiteY68" fmla="*/ 1790700 h 3009900"/>
                <a:gd name="connsiteX69" fmla="*/ 4114800 w 4876800"/>
                <a:gd name="connsiteY69" fmla="*/ 1790700 h 3009900"/>
                <a:gd name="connsiteX70" fmla="*/ 3619500 w 4876800"/>
                <a:gd name="connsiteY70" fmla="*/ 1676400 h 3009900"/>
                <a:gd name="connsiteX71" fmla="*/ 3619500 w 4876800"/>
                <a:gd name="connsiteY71" fmla="*/ 1333500 h 3009900"/>
                <a:gd name="connsiteX72" fmla="*/ 4114800 w 4876800"/>
                <a:gd name="connsiteY72" fmla="*/ 1333500 h 3009900"/>
                <a:gd name="connsiteX73" fmla="*/ 4114800 w 4876800"/>
                <a:gd name="connsiteY73" fmla="*/ 1676400 h 3009900"/>
                <a:gd name="connsiteX74" fmla="*/ 4114800 w 4876800"/>
                <a:gd name="connsiteY74" fmla="*/ 1219200 h 3009900"/>
                <a:gd name="connsiteX75" fmla="*/ 3619500 w 4876800"/>
                <a:gd name="connsiteY75" fmla="*/ 1219200 h 3009900"/>
                <a:gd name="connsiteX76" fmla="*/ 3619500 w 4876800"/>
                <a:gd name="connsiteY76" fmla="*/ 1028700 h 3009900"/>
                <a:gd name="connsiteX77" fmla="*/ 4114800 w 4876800"/>
                <a:gd name="connsiteY77" fmla="*/ 1028700 h 3009900"/>
                <a:gd name="connsiteX78" fmla="*/ 114300 w 4876800"/>
                <a:gd name="connsiteY78" fmla="*/ 114300 h 3009900"/>
                <a:gd name="connsiteX79" fmla="*/ 4171950 w 4876800"/>
                <a:gd name="connsiteY79" fmla="*/ 114300 h 3009900"/>
                <a:gd name="connsiteX80" fmla="*/ 4419600 w 4876800"/>
                <a:gd name="connsiteY80" fmla="*/ 361950 h 3009900"/>
                <a:gd name="connsiteX81" fmla="*/ 4419600 w 4876800"/>
                <a:gd name="connsiteY81" fmla="*/ 914400 h 3009900"/>
                <a:gd name="connsiteX82" fmla="*/ 114300 w 4876800"/>
                <a:gd name="connsiteY82" fmla="*/ 914400 h 3009900"/>
                <a:gd name="connsiteX83" fmla="*/ 3505200 w 4876800"/>
                <a:gd name="connsiteY83" fmla="*/ 1028700 h 3009900"/>
                <a:gd name="connsiteX84" fmla="*/ 3505200 w 4876800"/>
                <a:gd name="connsiteY84" fmla="*/ 1219200 h 3009900"/>
                <a:gd name="connsiteX85" fmla="*/ 457200 w 4876800"/>
                <a:gd name="connsiteY85" fmla="*/ 1219200 h 3009900"/>
                <a:gd name="connsiteX86" fmla="*/ 457200 w 4876800"/>
                <a:gd name="connsiteY86" fmla="*/ 1790700 h 3009900"/>
                <a:gd name="connsiteX87" fmla="*/ 2286000 w 4876800"/>
                <a:gd name="connsiteY87" fmla="*/ 1790700 h 3009900"/>
                <a:gd name="connsiteX88" fmla="*/ 2286000 w 4876800"/>
                <a:gd name="connsiteY88" fmla="*/ 2438400 h 3009900"/>
                <a:gd name="connsiteX89" fmla="*/ 114300 w 4876800"/>
                <a:gd name="connsiteY89" fmla="*/ 2438400 h 3009900"/>
                <a:gd name="connsiteX90" fmla="*/ 114300 w 4876800"/>
                <a:gd name="connsiteY90" fmla="*/ 1028700 h 3009900"/>
                <a:gd name="connsiteX91" fmla="*/ 818998 w 4876800"/>
                <a:gd name="connsiteY91" fmla="*/ 2552700 h 3009900"/>
                <a:gd name="connsiteX92" fmla="*/ 1047912 w 4876800"/>
                <a:gd name="connsiteY92" fmla="*/ 2552700 h 3009900"/>
                <a:gd name="connsiteX93" fmla="*/ 996353 w 4876800"/>
                <a:gd name="connsiteY93" fmla="*/ 2667000 h 3009900"/>
                <a:gd name="connsiteX94" fmla="*/ 870547 w 4876800"/>
                <a:gd name="connsiteY94" fmla="*/ 2667000 h 3009900"/>
                <a:gd name="connsiteX95" fmla="*/ 818998 w 4876800"/>
                <a:gd name="connsiteY95" fmla="*/ 2552700 h 3009900"/>
                <a:gd name="connsiteX96" fmla="*/ 114300 w 4876800"/>
                <a:gd name="connsiteY96" fmla="*/ 2552700 h 3009900"/>
                <a:gd name="connsiteX97" fmla="*/ 362102 w 4876800"/>
                <a:gd name="connsiteY97" fmla="*/ 2552700 h 3009900"/>
                <a:gd name="connsiteX98" fmla="*/ 310544 w 4876800"/>
                <a:gd name="connsiteY98" fmla="*/ 2667000 h 3009900"/>
                <a:gd name="connsiteX99" fmla="*/ 114300 w 4876800"/>
                <a:gd name="connsiteY99" fmla="*/ 2667000 h 3009900"/>
                <a:gd name="connsiteX100" fmla="*/ 590550 w 4876800"/>
                <a:gd name="connsiteY100" fmla="*/ 2895600 h 3009900"/>
                <a:gd name="connsiteX101" fmla="*/ 419100 w 4876800"/>
                <a:gd name="connsiteY101" fmla="*/ 2724150 h 3009900"/>
                <a:gd name="connsiteX102" fmla="*/ 590550 w 4876800"/>
                <a:gd name="connsiteY102" fmla="*/ 2552700 h 3009900"/>
                <a:gd name="connsiteX103" fmla="*/ 762000 w 4876800"/>
                <a:gd name="connsiteY103" fmla="*/ 2724150 h 3009900"/>
                <a:gd name="connsiteX104" fmla="*/ 590550 w 4876800"/>
                <a:gd name="connsiteY104" fmla="*/ 2895600 h 3009900"/>
                <a:gd name="connsiteX105" fmla="*/ 1276350 w 4876800"/>
                <a:gd name="connsiteY105" fmla="*/ 2895600 h 3009900"/>
                <a:gd name="connsiteX106" fmla="*/ 1104900 w 4876800"/>
                <a:gd name="connsiteY106" fmla="*/ 2724150 h 3009900"/>
                <a:gd name="connsiteX107" fmla="*/ 1276350 w 4876800"/>
                <a:gd name="connsiteY107" fmla="*/ 2552700 h 3009900"/>
                <a:gd name="connsiteX108" fmla="*/ 1447800 w 4876800"/>
                <a:gd name="connsiteY108" fmla="*/ 2724150 h 3009900"/>
                <a:gd name="connsiteX109" fmla="*/ 1276350 w 4876800"/>
                <a:gd name="connsiteY109" fmla="*/ 2895600 h 3009900"/>
                <a:gd name="connsiteX110" fmla="*/ 4171950 w 4876800"/>
                <a:gd name="connsiteY110" fmla="*/ 2895600 h 3009900"/>
                <a:gd name="connsiteX111" fmla="*/ 4000500 w 4876800"/>
                <a:gd name="connsiteY111" fmla="*/ 2724150 h 3009900"/>
                <a:gd name="connsiteX112" fmla="*/ 4171950 w 4876800"/>
                <a:gd name="connsiteY112" fmla="*/ 2552700 h 3009900"/>
                <a:gd name="connsiteX113" fmla="*/ 4343400 w 4876800"/>
                <a:gd name="connsiteY113" fmla="*/ 2724150 h 3009900"/>
                <a:gd name="connsiteX114" fmla="*/ 4171950 w 4876800"/>
                <a:gd name="connsiteY114" fmla="*/ 2895600 h 3009900"/>
                <a:gd name="connsiteX115" fmla="*/ 4451947 w 4876800"/>
                <a:gd name="connsiteY115" fmla="*/ 2667000 h 3009900"/>
                <a:gd name="connsiteX116" fmla="*/ 4229100 w 4876800"/>
                <a:gd name="connsiteY116" fmla="*/ 2444144 h 3009900"/>
                <a:gd name="connsiteX117" fmla="*/ 4229100 w 4876800"/>
                <a:gd name="connsiteY117" fmla="*/ 1790700 h 3009900"/>
                <a:gd name="connsiteX118" fmla="*/ 4457700 w 4876800"/>
                <a:gd name="connsiteY118" fmla="*/ 1790700 h 3009900"/>
                <a:gd name="connsiteX119" fmla="*/ 4457700 w 4876800"/>
                <a:gd name="connsiteY119" fmla="*/ 2095500 h 3009900"/>
                <a:gd name="connsiteX120" fmla="*/ 4762500 w 4876800"/>
                <a:gd name="connsiteY120" fmla="*/ 2095500 h 3009900"/>
                <a:gd name="connsiteX121" fmla="*/ 4762500 w 4876800"/>
                <a:gd name="connsiteY121" fmla="*/ 2362200 h 3009900"/>
                <a:gd name="connsiteX122" fmla="*/ 4591050 w 4876800"/>
                <a:gd name="connsiteY122" fmla="*/ 2362200 h 3009900"/>
                <a:gd name="connsiteX123" fmla="*/ 4591050 w 4876800"/>
                <a:gd name="connsiteY123" fmla="*/ 2476500 h 3009900"/>
                <a:gd name="connsiteX124" fmla="*/ 4762500 w 4876800"/>
                <a:gd name="connsiteY124" fmla="*/ 2476500 h 3009900"/>
                <a:gd name="connsiteX125" fmla="*/ 4762500 w 4876800"/>
                <a:gd name="connsiteY125" fmla="*/ 2667000 h 3009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Lst>
              <a:rect l="l" t="t" r="r" b="b"/>
              <a:pathLst>
                <a:path w="4876800" h="3009900">
                  <a:moveTo>
                    <a:pt x="4876800" y="1885950"/>
                  </a:moveTo>
                  <a:cubicBezTo>
                    <a:pt x="4876800" y="1770402"/>
                    <a:pt x="4782798" y="1676400"/>
                    <a:pt x="4667250" y="1676400"/>
                  </a:cubicBezTo>
                  <a:lnTo>
                    <a:pt x="4229100" y="1676400"/>
                  </a:lnTo>
                  <a:lnTo>
                    <a:pt x="4229100" y="1028700"/>
                  </a:lnTo>
                  <a:lnTo>
                    <a:pt x="4533900" y="1028700"/>
                  </a:lnTo>
                  <a:lnTo>
                    <a:pt x="4533900" y="361950"/>
                  </a:lnTo>
                  <a:cubicBezTo>
                    <a:pt x="4533900" y="162373"/>
                    <a:pt x="4371528" y="0"/>
                    <a:pt x="4171950" y="0"/>
                  </a:cubicBezTo>
                  <a:lnTo>
                    <a:pt x="0" y="0"/>
                  </a:lnTo>
                  <a:lnTo>
                    <a:pt x="0" y="2781300"/>
                  </a:lnTo>
                  <a:lnTo>
                    <a:pt x="310553" y="2781300"/>
                  </a:lnTo>
                  <a:cubicBezTo>
                    <a:pt x="337099" y="2911574"/>
                    <a:pt x="452561" y="3009900"/>
                    <a:pt x="590550" y="3009900"/>
                  </a:cubicBezTo>
                  <a:cubicBezTo>
                    <a:pt x="728539" y="3009900"/>
                    <a:pt x="844001" y="2911574"/>
                    <a:pt x="870547" y="2781300"/>
                  </a:cubicBezTo>
                  <a:lnTo>
                    <a:pt x="996344" y="2781300"/>
                  </a:lnTo>
                  <a:cubicBezTo>
                    <a:pt x="1022890" y="2911574"/>
                    <a:pt x="1138352" y="3009900"/>
                    <a:pt x="1276340" y="3009900"/>
                  </a:cubicBezTo>
                  <a:cubicBezTo>
                    <a:pt x="1414329" y="3009900"/>
                    <a:pt x="1529791" y="2911574"/>
                    <a:pt x="1556337" y="2781300"/>
                  </a:cubicBezTo>
                  <a:lnTo>
                    <a:pt x="3891934" y="2781300"/>
                  </a:lnTo>
                  <a:cubicBezTo>
                    <a:pt x="3918480" y="2911574"/>
                    <a:pt x="4033942" y="3009900"/>
                    <a:pt x="4171931" y="3009900"/>
                  </a:cubicBezTo>
                  <a:cubicBezTo>
                    <a:pt x="4309920" y="3009900"/>
                    <a:pt x="4425382" y="2911574"/>
                    <a:pt x="4451928" y="2781300"/>
                  </a:cubicBezTo>
                  <a:lnTo>
                    <a:pt x="4876800" y="2781300"/>
                  </a:lnTo>
                  <a:close/>
                  <a:moveTo>
                    <a:pt x="4762500" y="1885950"/>
                  </a:moveTo>
                  <a:lnTo>
                    <a:pt x="4762500" y="1981200"/>
                  </a:lnTo>
                  <a:lnTo>
                    <a:pt x="4572000" y="1981200"/>
                  </a:lnTo>
                  <a:lnTo>
                    <a:pt x="4572000" y="1790700"/>
                  </a:lnTo>
                  <a:lnTo>
                    <a:pt x="4667250" y="1790700"/>
                  </a:lnTo>
                  <a:cubicBezTo>
                    <a:pt x="4719771" y="1790700"/>
                    <a:pt x="4762500" y="1833429"/>
                    <a:pt x="4762500" y="1885950"/>
                  </a:cubicBezTo>
                  <a:close/>
                  <a:moveTo>
                    <a:pt x="1504798" y="2552700"/>
                  </a:moveTo>
                  <a:lnTo>
                    <a:pt x="2286000" y="2552700"/>
                  </a:lnTo>
                  <a:lnTo>
                    <a:pt x="2286000" y="2667000"/>
                  </a:lnTo>
                  <a:lnTo>
                    <a:pt x="1556347" y="2667000"/>
                  </a:lnTo>
                  <a:cubicBezTo>
                    <a:pt x="1547746" y="2624785"/>
                    <a:pt x="1529810" y="2585942"/>
                    <a:pt x="1504798" y="2552700"/>
                  </a:cubicBezTo>
                  <a:close/>
                  <a:moveTo>
                    <a:pt x="2400300" y="2552700"/>
                  </a:moveTo>
                  <a:lnTo>
                    <a:pt x="2895600" y="2552700"/>
                  </a:lnTo>
                  <a:lnTo>
                    <a:pt x="2895600" y="2667000"/>
                  </a:lnTo>
                  <a:lnTo>
                    <a:pt x="2400300" y="2667000"/>
                  </a:lnTo>
                  <a:close/>
                  <a:moveTo>
                    <a:pt x="571500" y="1676400"/>
                  </a:moveTo>
                  <a:lnTo>
                    <a:pt x="571500" y="1333500"/>
                  </a:lnTo>
                  <a:lnTo>
                    <a:pt x="1066800" y="1333500"/>
                  </a:lnTo>
                  <a:lnTo>
                    <a:pt x="1066800" y="1676400"/>
                  </a:lnTo>
                  <a:close/>
                  <a:moveTo>
                    <a:pt x="1181100" y="1333500"/>
                  </a:moveTo>
                  <a:lnTo>
                    <a:pt x="1676400" y="1333500"/>
                  </a:lnTo>
                  <a:lnTo>
                    <a:pt x="1676400" y="1676400"/>
                  </a:lnTo>
                  <a:lnTo>
                    <a:pt x="1181100" y="1676400"/>
                  </a:lnTo>
                  <a:close/>
                  <a:moveTo>
                    <a:pt x="1790700" y="1333500"/>
                  </a:moveTo>
                  <a:lnTo>
                    <a:pt x="2286000" y="1333500"/>
                  </a:lnTo>
                  <a:lnTo>
                    <a:pt x="2286000" y="1676400"/>
                  </a:lnTo>
                  <a:lnTo>
                    <a:pt x="1790700" y="1676400"/>
                  </a:lnTo>
                  <a:close/>
                  <a:moveTo>
                    <a:pt x="2400300" y="1333500"/>
                  </a:moveTo>
                  <a:lnTo>
                    <a:pt x="2895600" y="1333500"/>
                  </a:lnTo>
                  <a:lnTo>
                    <a:pt x="2895600" y="1676400"/>
                  </a:lnTo>
                  <a:lnTo>
                    <a:pt x="2400300" y="1676400"/>
                  </a:lnTo>
                  <a:close/>
                  <a:moveTo>
                    <a:pt x="3009900" y="1676400"/>
                  </a:moveTo>
                  <a:lnTo>
                    <a:pt x="3009900" y="1333500"/>
                  </a:lnTo>
                  <a:lnTo>
                    <a:pt x="3505200" y="1333500"/>
                  </a:lnTo>
                  <a:lnTo>
                    <a:pt x="3505200" y="1676400"/>
                  </a:lnTo>
                  <a:close/>
                  <a:moveTo>
                    <a:pt x="2895600" y="1790700"/>
                  </a:moveTo>
                  <a:lnTo>
                    <a:pt x="2895600" y="2438400"/>
                  </a:lnTo>
                  <a:lnTo>
                    <a:pt x="2705100" y="2438400"/>
                  </a:lnTo>
                  <a:lnTo>
                    <a:pt x="2705100" y="1790700"/>
                  </a:lnTo>
                  <a:close/>
                  <a:moveTo>
                    <a:pt x="2590800" y="1790700"/>
                  </a:moveTo>
                  <a:lnTo>
                    <a:pt x="2590800" y="2438400"/>
                  </a:lnTo>
                  <a:lnTo>
                    <a:pt x="2400300" y="2438400"/>
                  </a:lnTo>
                  <a:lnTo>
                    <a:pt x="2400300" y="1790700"/>
                  </a:lnTo>
                  <a:close/>
                  <a:moveTo>
                    <a:pt x="3009900" y="2552700"/>
                  </a:moveTo>
                  <a:lnTo>
                    <a:pt x="3943502" y="2552700"/>
                  </a:lnTo>
                  <a:cubicBezTo>
                    <a:pt x="3918490" y="2585942"/>
                    <a:pt x="3900545" y="2624785"/>
                    <a:pt x="3891944" y="2667000"/>
                  </a:cubicBezTo>
                  <a:lnTo>
                    <a:pt x="3009900" y="2667000"/>
                  </a:lnTo>
                  <a:close/>
                  <a:moveTo>
                    <a:pt x="4114800" y="2438400"/>
                  </a:moveTo>
                  <a:lnTo>
                    <a:pt x="3009900" y="2438400"/>
                  </a:lnTo>
                  <a:lnTo>
                    <a:pt x="3009900" y="1790700"/>
                  </a:lnTo>
                  <a:lnTo>
                    <a:pt x="4114800" y="1790700"/>
                  </a:lnTo>
                  <a:close/>
                  <a:moveTo>
                    <a:pt x="3619500" y="1676400"/>
                  </a:moveTo>
                  <a:lnTo>
                    <a:pt x="3619500" y="1333500"/>
                  </a:lnTo>
                  <a:lnTo>
                    <a:pt x="4114800" y="1333500"/>
                  </a:lnTo>
                  <a:lnTo>
                    <a:pt x="4114800" y="1676400"/>
                  </a:lnTo>
                  <a:close/>
                  <a:moveTo>
                    <a:pt x="4114800" y="1219200"/>
                  </a:moveTo>
                  <a:lnTo>
                    <a:pt x="3619500" y="1219200"/>
                  </a:lnTo>
                  <a:lnTo>
                    <a:pt x="3619500" y="1028700"/>
                  </a:lnTo>
                  <a:lnTo>
                    <a:pt x="4114800" y="1028700"/>
                  </a:lnTo>
                  <a:close/>
                  <a:moveTo>
                    <a:pt x="114300" y="114300"/>
                  </a:moveTo>
                  <a:lnTo>
                    <a:pt x="4171950" y="114300"/>
                  </a:lnTo>
                  <a:cubicBezTo>
                    <a:pt x="4308501" y="114300"/>
                    <a:pt x="4419600" y="225390"/>
                    <a:pt x="4419600" y="361950"/>
                  </a:cubicBezTo>
                  <a:lnTo>
                    <a:pt x="4419600" y="914400"/>
                  </a:lnTo>
                  <a:lnTo>
                    <a:pt x="114300" y="914400"/>
                  </a:lnTo>
                  <a:close/>
                  <a:moveTo>
                    <a:pt x="3505200" y="1028700"/>
                  </a:moveTo>
                  <a:lnTo>
                    <a:pt x="3505200" y="1219200"/>
                  </a:lnTo>
                  <a:lnTo>
                    <a:pt x="457200" y="1219200"/>
                  </a:lnTo>
                  <a:lnTo>
                    <a:pt x="457200" y="1790700"/>
                  </a:lnTo>
                  <a:lnTo>
                    <a:pt x="2286000" y="1790700"/>
                  </a:lnTo>
                  <a:lnTo>
                    <a:pt x="2286000" y="2438400"/>
                  </a:lnTo>
                  <a:lnTo>
                    <a:pt x="114300" y="2438400"/>
                  </a:lnTo>
                  <a:lnTo>
                    <a:pt x="114300" y="1028700"/>
                  </a:lnTo>
                  <a:close/>
                  <a:moveTo>
                    <a:pt x="818998" y="2552700"/>
                  </a:moveTo>
                  <a:lnTo>
                    <a:pt x="1047912" y="2552700"/>
                  </a:lnTo>
                  <a:cubicBezTo>
                    <a:pt x="1022899" y="2585942"/>
                    <a:pt x="1004954" y="2624785"/>
                    <a:pt x="996353" y="2667000"/>
                  </a:cubicBezTo>
                  <a:lnTo>
                    <a:pt x="870547" y="2667000"/>
                  </a:lnTo>
                  <a:cubicBezTo>
                    <a:pt x="861946" y="2624785"/>
                    <a:pt x="844010" y="2585942"/>
                    <a:pt x="818998" y="2552700"/>
                  </a:cubicBezTo>
                  <a:close/>
                  <a:moveTo>
                    <a:pt x="114300" y="2552700"/>
                  </a:moveTo>
                  <a:lnTo>
                    <a:pt x="362102" y="2552700"/>
                  </a:lnTo>
                  <a:cubicBezTo>
                    <a:pt x="337090" y="2585942"/>
                    <a:pt x="319145" y="2624785"/>
                    <a:pt x="310544" y="2667000"/>
                  </a:cubicBezTo>
                  <a:lnTo>
                    <a:pt x="114300" y="2667000"/>
                  </a:lnTo>
                  <a:close/>
                  <a:moveTo>
                    <a:pt x="590550" y="2895600"/>
                  </a:moveTo>
                  <a:cubicBezTo>
                    <a:pt x="496014" y="2895600"/>
                    <a:pt x="419100" y="2818686"/>
                    <a:pt x="419100" y="2724150"/>
                  </a:cubicBezTo>
                  <a:cubicBezTo>
                    <a:pt x="419100" y="2629615"/>
                    <a:pt x="496014" y="2552700"/>
                    <a:pt x="590550" y="2552700"/>
                  </a:cubicBezTo>
                  <a:cubicBezTo>
                    <a:pt x="685086" y="2552700"/>
                    <a:pt x="762000" y="2629615"/>
                    <a:pt x="762000" y="2724150"/>
                  </a:cubicBezTo>
                  <a:cubicBezTo>
                    <a:pt x="762000" y="2818686"/>
                    <a:pt x="685086" y="2895600"/>
                    <a:pt x="590550" y="2895600"/>
                  </a:cubicBezTo>
                  <a:close/>
                  <a:moveTo>
                    <a:pt x="1276350" y="2895600"/>
                  </a:moveTo>
                  <a:cubicBezTo>
                    <a:pt x="1181814" y="2895600"/>
                    <a:pt x="1104900" y="2818686"/>
                    <a:pt x="1104900" y="2724150"/>
                  </a:cubicBezTo>
                  <a:cubicBezTo>
                    <a:pt x="1104900" y="2629615"/>
                    <a:pt x="1181814" y="2552700"/>
                    <a:pt x="1276350" y="2552700"/>
                  </a:cubicBezTo>
                  <a:cubicBezTo>
                    <a:pt x="1370886" y="2552700"/>
                    <a:pt x="1447800" y="2629615"/>
                    <a:pt x="1447800" y="2724150"/>
                  </a:cubicBezTo>
                  <a:cubicBezTo>
                    <a:pt x="1447800" y="2818686"/>
                    <a:pt x="1370886" y="2895600"/>
                    <a:pt x="1276350" y="2895600"/>
                  </a:cubicBezTo>
                  <a:close/>
                  <a:moveTo>
                    <a:pt x="4171950" y="2895600"/>
                  </a:moveTo>
                  <a:cubicBezTo>
                    <a:pt x="4077415" y="2895600"/>
                    <a:pt x="4000500" y="2818686"/>
                    <a:pt x="4000500" y="2724150"/>
                  </a:cubicBezTo>
                  <a:cubicBezTo>
                    <a:pt x="4000500" y="2629615"/>
                    <a:pt x="4077415" y="2552700"/>
                    <a:pt x="4171950" y="2552700"/>
                  </a:cubicBezTo>
                  <a:cubicBezTo>
                    <a:pt x="4266486" y="2552700"/>
                    <a:pt x="4343400" y="2629615"/>
                    <a:pt x="4343400" y="2724150"/>
                  </a:cubicBezTo>
                  <a:cubicBezTo>
                    <a:pt x="4343400" y="2818686"/>
                    <a:pt x="4266486" y="2895600"/>
                    <a:pt x="4171950" y="2895600"/>
                  </a:cubicBezTo>
                  <a:close/>
                  <a:moveTo>
                    <a:pt x="4451947" y="2667000"/>
                  </a:moveTo>
                  <a:cubicBezTo>
                    <a:pt x="4429163" y="2555205"/>
                    <a:pt x="4340895" y="2466937"/>
                    <a:pt x="4229100" y="2444144"/>
                  </a:cubicBezTo>
                  <a:lnTo>
                    <a:pt x="4229100" y="1790700"/>
                  </a:lnTo>
                  <a:lnTo>
                    <a:pt x="4457700" y="1790700"/>
                  </a:lnTo>
                  <a:lnTo>
                    <a:pt x="4457700" y="2095500"/>
                  </a:lnTo>
                  <a:lnTo>
                    <a:pt x="4762500" y="2095500"/>
                  </a:lnTo>
                  <a:lnTo>
                    <a:pt x="4762500" y="2362200"/>
                  </a:lnTo>
                  <a:lnTo>
                    <a:pt x="4591050" y="2362200"/>
                  </a:lnTo>
                  <a:lnTo>
                    <a:pt x="4591050" y="2476500"/>
                  </a:lnTo>
                  <a:lnTo>
                    <a:pt x="4762500" y="2476500"/>
                  </a:lnTo>
                  <a:lnTo>
                    <a:pt x="4762500" y="2667000"/>
                  </a:lnTo>
                  <a:close/>
                </a:path>
              </a:pathLst>
            </a:custGeom>
            <a:grpFill/>
            <a:ln w="9525" cap="flat">
              <a:solidFill>
                <a:schemeClr val="accent1"/>
              </a:solidFill>
              <a:prstDash val="solid"/>
              <a:miter/>
            </a:ln>
          </p:spPr>
          <p:txBody>
            <a:bodyPr rtlCol="0" anchor="ctr"/>
            <a:lstStyle/>
            <a:p>
              <a:endParaRPr lang="en-US" dirty="0"/>
            </a:p>
          </p:txBody>
        </p:sp>
        <p:sp>
          <p:nvSpPr>
            <p:cNvPr id="769" name="Freeform: Shape 370"/>
            <p:cNvSpPr/>
            <p:nvPr/>
          </p:nvSpPr>
          <p:spPr>
            <a:xfrm>
              <a:off x="4343400" y="2152650"/>
              <a:ext cx="3162300" cy="571500"/>
            </a:xfrm>
            <a:custGeom>
              <a:avLst/>
              <a:gdLst>
                <a:gd name="connsiteX0" fmla="*/ 0 w 3162300"/>
                <a:gd name="connsiteY0" fmla="*/ 571500 h 571500"/>
                <a:gd name="connsiteX1" fmla="*/ 3162300 w 3162300"/>
                <a:gd name="connsiteY1" fmla="*/ 571500 h 571500"/>
                <a:gd name="connsiteX2" fmla="*/ 3162300 w 3162300"/>
                <a:gd name="connsiteY2" fmla="*/ 0 h 571500"/>
                <a:gd name="connsiteX3" fmla="*/ 0 w 3162300"/>
                <a:gd name="connsiteY3" fmla="*/ 0 h 571500"/>
                <a:gd name="connsiteX4" fmla="*/ 1828800 w 3162300"/>
                <a:gd name="connsiteY4" fmla="*/ 457200 h 571500"/>
                <a:gd name="connsiteX5" fmla="*/ 1333500 w 3162300"/>
                <a:gd name="connsiteY5" fmla="*/ 457200 h 571500"/>
                <a:gd name="connsiteX6" fmla="*/ 1333500 w 3162300"/>
                <a:gd name="connsiteY6" fmla="*/ 114300 h 571500"/>
                <a:gd name="connsiteX7" fmla="*/ 1828800 w 3162300"/>
                <a:gd name="connsiteY7" fmla="*/ 114300 h 571500"/>
                <a:gd name="connsiteX8" fmla="*/ 1943100 w 3162300"/>
                <a:gd name="connsiteY8" fmla="*/ 114300 h 571500"/>
                <a:gd name="connsiteX9" fmla="*/ 2438400 w 3162300"/>
                <a:gd name="connsiteY9" fmla="*/ 114300 h 571500"/>
                <a:gd name="connsiteX10" fmla="*/ 2438400 w 3162300"/>
                <a:gd name="connsiteY10" fmla="*/ 457200 h 571500"/>
                <a:gd name="connsiteX11" fmla="*/ 1943100 w 3162300"/>
                <a:gd name="connsiteY11" fmla="*/ 457200 h 571500"/>
                <a:gd name="connsiteX12" fmla="*/ 1219200 w 3162300"/>
                <a:gd name="connsiteY12" fmla="*/ 457200 h 571500"/>
                <a:gd name="connsiteX13" fmla="*/ 723900 w 3162300"/>
                <a:gd name="connsiteY13" fmla="*/ 457200 h 571500"/>
                <a:gd name="connsiteX14" fmla="*/ 723900 w 3162300"/>
                <a:gd name="connsiteY14" fmla="*/ 114300 h 571500"/>
                <a:gd name="connsiteX15" fmla="*/ 1219200 w 3162300"/>
                <a:gd name="connsiteY15" fmla="*/ 114300 h 571500"/>
                <a:gd name="connsiteX16" fmla="*/ 3048000 w 3162300"/>
                <a:gd name="connsiteY16" fmla="*/ 457200 h 571500"/>
                <a:gd name="connsiteX17" fmla="*/ 2552700 w 3162300"/>
                <a:gd name="connsiteY17" fmla="*/ 457200 h 571500"/>
                <a:gd name="connsiteX18" fmla="*/ 2552700 w 3162300"/>
                <a:gd name="connsiteY18" fmla="*/ 114300 h 571500"/>
                <a:gd name="connsiteX19" fmla="*/ 3048000 w 3162300"/>
                <a:gd name="connsiteY19" fmla="*/ 114300 h 571500"/>
                <a:gd name="connsiteX20" fmla="*/ 114300 w 3162300"/>
                <a:gd name="connsiteY20" fmla="*/ 114300 h 571500"/>
                <a:gd name="connsiteX21" fmla="*/ 609600 w 3162300"/>
                <a:gd name="connsiteY21" fmla="*/ 114300 h 571500"/>
                <a:gd name="connsiteX22" fmla="*/ 609600 w 3162300"/>
                <a:gd name="connsiteY22" fmla="*/ 457200 h 571500"/>
                <a:gd name="connsiteX23" fmla="*/ 114300 w 3162300"/>
                <a:gd name="connsiteY23" fmla="*/ 457200 h 57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62300" h="571500">
                  <a:moveTo>
                    <a:pt x="0" y="571500"/>
                  </a:moveTo>
                  <a:lnTo>
                    <a:pt x="3162300" y="571500"/>
                  </a:lnTo>
                  <a:lnTo>
                    <a:pt x="3162300" y="0"/>
                  </a:lnTo>
                  <a:lnTo>
                    <a:pt x="0" y="0"/>
                  </a:lnTo>
                  <a:close/>
                  <a:moveTo>
                    <a:pt x="1828800" y="457200"/>
                  </a:moveTo>
                  <a:lnTo>
                    <a:pt x="1333500" y="457200"/>
                  </a:lnTo>
                  <a:lnTo>
                    <a:pt x="1333500" y="114300"/>
                  </a:lnTo>
                  <a:lnTo>
                    <a:pt x="1828800" y="114300"/>
                  </a:lnTo>
                  <a:close/>
                  <a:moveTo>
                    <a:pt x="1943100" y="114300"/>
                  </a:moveTo>
                  <a:lnTo>
                    <a:pt x="2438400" y="114300"/>
                  </a:lnTo>
                  <a:lnTo>
                    <a:pt x="2438400" y="457200"/>
                  </a:lnTo>
                  <a:lnTo>
                    <a:pt x="1943100" y="457200"/>
                  </a:lnTo>
                  <a:close/>
                  <a:moveTo>
                    <a:pt x="1219200" y="457200"/>
                  </a:moveTo>
                  <a:lnTo>
                    <a:pt x="723900" y="457200"/>
                  </a:lnTo>
                  <a:lnTo>
                    <a:pt x="723900" y="114300"/>
                  </a:lnTo>
                  <a:lnTo>
                    <a:pt x="1219200" y="114300"/>
                  </a:lnTo>
                  <a:close/>
                  <a:moveTo>
                    <a:pt x="3048000" y="457200"/>
                  </a:moveTo>
                  <a:lnTo>
                    <a:pt x="2552700" y="457200"/>
                  </a:lnTo>
                  <a:lnTo>
                    <a:pt x="2552700" y="114300"/>
                  </a:lnTo>
                  <a:lnTo>
                    <a:pt x="3048000" y="114300"/>
                  </a:lnTo>
                  <a:close/>
                  <a:moveTo>
                    <a:pt x="114300" y="114300"/>
                  </a:moveTo>
                  <a:lnTo>
                    <a:pt x="609600" y="114300"/>
                  </a:lnTo>
                  <a:lnTo>
                    <a:pt x="609600" y="457200"/>
                  </a:lnTo>
                  <a:lnTo>
                    <a:pt x="114300" y="457200"/>
                  </a:lnTo>
                  <a:close/>
                </a:path>
              </a:pathLst>
            </a:custGeom>
            <a:grpFill/>
            <a:ln w="9525" cap="flat">
              <a:solidFill>
                <a:schemeClr val="accent1"/>
              </a:solidFill>
              <a:prstDash val="solid"/>
              <a:miter/>
            </a:ln>
          </p:spPr>
          <p:txBody>
            <a:bodyPr rtlCol="0" anchor="ctr"/>
            <a:lstStyle/>
            <a:p>
              <a:endParaRPr lang="en-US" dirty="0"/>
            </a:p>
          </p:txBody>
        </p:sp>
      </p:grpSp>
      <p:sp>
        <p:nvSpPr>
          <p:cNvPr id="777" name="Text Placeholder 776"/>
          <p:cNvSpPr>
            <a:spLocks noGrp="1"/>
          </p:cNvSpPr>
          <p:nvPr>
            <p:ph type="body" sz="quarter" idx="13"/>
          </p:nvPr>
        </p:nvSpPr>
        <p:spPr>
          <a:xfrm>
            <a:off x="706393" y="4965243"/>
            <a:ext cx="7980680" cy="1102995"/>
          </a:xfrm>
        </p:spPr>
        <p:txBody>
          <a:bodyPr>
            <a:normAutofit fontScale="70000" lnSpcReduction="20000"/>
          </a:bodyPr>
          <a:lstStyle/>
          <a:p>
            <a:r>
              <a:rPr lang="en-IN" b="0" dirty="0"/>
              <a:t>Dispatch Management</a:t>
            </a:r>
            <a:endParaRPr lang="en-US" dirty="0"/>
          </a:p>
        </p:txBody>
      </p:sp>
      <p:pic>
        <p:nvPicPr>
          <p:cNvPr id="4" name="Picture Placeholder 3" descr="logo (1)"/>
          <p:cNvPicPr>
            <a:picLocks noGrp="1" noChangeAspect="1"/>
          </p:cNvPicPr>
          <p:nvPr>
            <p:ph type="pic" sz="quarter" idx="10"/>
          </p:nvPr>
        </p:nvPicPr>
        <p:blipFill>
          <a:blip r:embed="rId2"/>
          <a:stretch>
            <a:fillRect/>
          </a:stretch>
        </p:blipFill>
        <p:spPr>
          <a:xfrm>
            <a:off x="9476740" y="241935"/>
            <a:ext cx="2272665" cy="61595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p:cNvPicPr>
            <a:picLocks noGrp="1" noChangeAspect="1"/>
          </p:cNvPicPr>
          <p:nvPr>
            <p:ph type="pic" sz="quarter" idx="10"/>
          </p:nvPr>
        </p:nvPicPr>
        <p:blipFill>
          <a:blip r:embed="rId2">
            <a:extLst>
              <a:ext uri="{28A0092B-C50C-407E-A947-70E740481C1C}">
                <a14:useLocalDpi xmlns="" xmlns:a14="http://schemas.microsoft.com/office/drawing/2010/main" val="0"/>
              </a:ext>
            </a:extLst>
          </a:blip>
          <a:srcRect/>
          <a:stretch>
            <a:fillRect/>
          </a:stretch>
        </p:blipFill>
        <p:spPr/>
      </p:pic>
      <p:sp>
        <p:nvSpPr>
          <p:cNvPr id="6" name="Text Placeholder 5">
            <a:extLst>
              <a:ext uri="{FF2B5EF4-FFF2-40B4-BE49-F238E27FC236}">
                <a16:creationId xmlns="" xmlns:a16="http://schemas.microsoft.com/office/drawing/2014/main" id="{CB111C9F-F34F-478C-B0A6-3CFA68CE0F7F}"/>
              </a:ext>
            </a:extLst>
          </p:cNvPr>
          <p:cNvSpPr>
            <a:spLocks noGrp="1"/>
          </p:cNvSpPr>
          <p:nvPr>
            <p:ph type="body" sz="quarter" idx="17"/>
          </p:nvPr>
        </p:nvSpPr>
        <p:spPr>
          <a:xfrm>
            <a:off x="704172" y="2943677"/>
            <a:ext cx="4788654" cy="3653065"/>
          </a:xfrm>
        </p:spPr>
        <p:txBody>
          <a:bodyPr>
            <a:normAutofit/>
          </a:bodyPr>
          <a:lstStyle/>
          <a:p>
            <a:pPr>
              <a:buFont typeface="Arial" pitchFamily="34" charset="0"/>
              <a:buChar char="•"/>
            </a:pPr>
            <a:r>
              <a:rPr lang="en-IN" sz="1800" dirty="0" smtClean="0"/>
              <a:t> Vehicle </a:t>
            </a:r>
            <a:r>
              <a:rPr lang="en-IN" sz="1800" dirty="0"/>
              <a:t>Running reports</a:t>
            </a:r>
          </a:p>
          <a:p>
            <a:pPr>
              <a:buFont typeface="Arial" pitchFamily="34" charset="0"/>
              <a:buChar char="•"/>
            </a:pPr>
            <a:r>
              <a:rPr lang="en-IN" sz="1800" dirty="0" smtClean="0"/>
              <a:t> Historical </a:t>
            </a:r>
            <a:r>
              <a:rPr lang="en-IN" sz="1800" dirty="0"/>
              <a:t>Movement report</a:t>
            </a:r>
          </a:p>
          <a:p>
            <a:pPr>
              <a:buFont typeface="Arial" pitchFamily="34" charset="0"/>
              <a:buChar char="•"/>
            </a:pPr>
            <a:r>
              <a:rPr lang="en-IN" sz="1800" dirty="0" smtClean="0"/>
              <a:t> Audit </a:t>
            </a:r>
            <a:r>
              <a:rPr lang="en-IN" sz="1800" dirty="0"/>
              <a:t>Reports</a:t>
            </a:r>
          </a:p>
          <a:p>
            <a:pPr>
              <a:buFont typeface="Arial" pitchFamily="34" charset="0"/>
              <a:buChar char="•"/>
            </a:pPr>
            <a:r>
              <a:rPr lang="en-IN" sz="1800" dirty="0" smtClean="0"/>
              <a:t> Maintenance </a:t>
            </a:r>
            <a:r>
              <a:rPr lang="en-IN" sz="1800" dirty="0"/>
              <a:t>Reports</a:t>
            </a:r>
          </a:p>
          <a:p>
            <a:pPr>
              <a:buFont typeface="Arial" pitchFamily="34" charset="0"/>
              <a:buChar char="•"/>
            </a:pPr>
            <a:r>
              <a:rPr lang="en-IN" sz="1800" dirty="0" smtClean="0"/>
              <a:t> User Reports</a:t>
            </a:r>
          </a:p>
          <a:p>
            <a:pPr>
              <a:buFont typeface="Arial" pitchFamily="34" charset="0"/>
              <a:buChar char="•"/>
            </a:pPr>
            <a:endParaRPr sz="1800"/>
          </a:p>
          <a:p>
            <a:pPr>
              <a:buFont typeface="Arial" pitchFamily="34" charset="0"/>
              <a:buChar char="•"/>
            </a:pPr>
            <a:endParaRPr sz="1800" smtClean="0"/>
          </a:p>
          <a:p>
            <a:r>
              <a:rPr sz="1800" smtClean="0"/>
              <a:t> </a:t>
            </a:r>
            <a:endParaRPr lang="en-IN" sz="1800" dirty="0"/>
          </a:p>
        </p:txBody>
      </p:sp>
      <p:sp>
        <p:nvSpPr>
          <p:cNvPr id="17" name="Rectangle 16"/>
          <p:cNvSpPr/>
          <p:nvPr/>
        </p:nvSpPr>
        <p:spPr>
          <a:xfrm>
            <a:off x="0" y="0"/>
            <a:ext cx="12192000" cy="1965325"/>
          </a:xfrm>
          <a:prstGeom prst="rect">
            <a:avLst/>
          </a:prstGeom>
          <a:gradFill>
            <a:gsLst>
              <a:gs pos="19000">
                <a:srgbClr val="F97C22">
                  <a:alpha val="61000"/>
                </a:srgbClr>
              </a:gs>
              <a:gs pos="85000">
                <a:schemeClr val="tx1">
                  <a:lumMod val="75000"/>
                  <a:lumOff val="25000"/>
                  <a:alpha val="72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Text Placeholder 13"/>
          <p:cNvSpPr>
            <a:spLocks noGrp="1"/>
          </p:cNvSpPr>
          <p:nvPr>
            <p:ph type="body" sz="quarter" idx="14"/>
          </p:nvPr>
        </p:nvSpPr>
        <p:spPr/>
        <p:txBody>
          <a:bodyPr/>
          <a:lstStyle/>
          <a:p>
            <a:r>
              <a:rPr lang="en-IN" sz="4000" dirty="0" smtClean="0">
                <a:solidFill>
                  <a:schemeClr val="accent1"/>
                </a:solidFill>
              </a:rPr>
              <a:t>Reports</a:t>
            </a:r>
            <a:endParaRPr lang="en-IN" sz="4000" dirty="0">
              <a:solidFill>
                <a:schemeClr val="accent1"/>
              </a:solidFill>
            </a:endParaRPr>
          </a:p>
        </p:txBody>
      </p:sp>
      <p:sp>
        <p:nvSpPr>
          <p:cNvPr id="16" name="Text Placeholder 5">
            <a:extLst>
              <a:ext uri="{FF2B5EF4-FFF2-40B4-BE49-F238E27FC236}">
                <a16:creationId xmlns="" xmlns:a16="http://schemas.microsoft.com/office/drawing/2014/main" id="{CB111C9F-F34F-478C-B0A6-3CFA68CE0F7F}"/>
              </a:ext>
            </a:extLst>
          </p:cNvPr>
          <p:cNvSpPr txBox="1">
            <a:spLocks/>
          </p:cNvSpPr>
          <p:nvPr/>
        </p:nvSpPr>
        <p:spPr>
          <a:xfrm>
            <a:off x="6241351" y="2201182"/>
            <a:ext cx="5950649" cy="4137026"/>
          </a:xfrm>
          <a:prstGeom prst="rect">
            <a:avLst/>
          </a:prstGeom>
        </p:spPr>
        <p:txBody>
          <a:bodyPr vert="horz" lIns="91440" tIns="45720" rIns="91440" bIns="45720" rtlCol="0">
            <a:normAutofit/>
          </a:bodyPr>
          <a:lstStyle/>
          <a:p>
            <a:pPr lvl="0">
              <a:lnSpc>
                <a:spcPct val="90000"/>
              </a:lnSpc>
              <a:spcBef>
                <a:spcPts val="1000"/>
              </a:spcBef>
              <a:buClr>
                <a:srgbClr val="F97C22"/>
              </a:buClr>
            </a:pPr>
            <a:r>
              <a:rPr lang="en-IN" sz="1600" b="1" dirty="0" smtClean="0">
                <a:solidFill>
                  <a:schemeClr val="tx1">
                    <a:lumMod val="75000"/>
                    <a:lumOff val="25000"/>
                  </a:schemeClr>
                </a:solidFill>
                <a:latin typeface="Raleway" panose="020B0503030101060003" pitchFamily="34" charset="0"/>
              </a:rPr>
              <a:t>Dispatch Customer Order </a:t>
            </a:r>
            <a:r>
              <a:rPr lang="en-IN" sz="1600" b="1" dirty="0" smtClean="0">
                <a:solidFill>
                  <a:schemeClr val="tx1">
                    <a:lumMod val="75000"/>
                    <a:lumOff val="25000"/>
                  </a:schemeClr>
                </a:solidFill>
                <a:latin typeface="Raleway" panose="020B0503030101060003" pitchFamily="34" charset="0"/>
              </a:rPr>
              <a:t>Report - </a:t>
            </a:r>
            <a:r>
              <a:rPr lang="en-IN" sz="1600" dirty="0" smtClean="0">
                <a:solidFill>
                  <a:schemeClr val="tx1">
                    <a:lumMod val="75000"/>
                    <a:lumOff val="25000"/>
                  </a:schemeClr>
                </a:solidFill>
                <a:latin typeface="Raleway" panose="020B0503030101060003" pitchFamily="34" charset="0"/>
              </a:rPr>
              <a:t>It </a:t>
            </a:r>
            <a:r>
              <a:rPr lang="en-IN" sz="1600" dirty="0" smtClean="0">
                <a:solidFill>
                  <a:schemeClr val="tx1">
                    <a:lumMod val="75000"/>
                    <a:lumOff val="25000"/>
                  </a:schemeClr>
                </a:solidFill>
                <a:latin typeface="Raleway" panose="020B0503030101060003" pitchFamily="34" charset="0"/>
              </a:rPr>
              <a:t>will show the report of how many orders done by each customer and its details. </a:t>
            </a:r>
          </a:p>
          <a:p>
            <a:pPr marL="0" marR="0" lvl="0" indent="0" algn="l" defTabSz="914400" rtl="0" eaLnBrk="1" fontAlgn="auto" latinLnBrk="0" hangingPunct="1">
              <a:lnSpc>
                <a:spcPct val="90000"/>
              </a:lnSpc>
              <a:spcBef>
                <a:spcPts val="1000"/>
              </a:spcBef>
              <a:spcAft>
                <a:spcPts val="0"/>
              </a:spcAft>
              <a:buClr>
                <a:srgbClr val="F97C22"/>
              </a:buClr>
              <a:buSzTx/>
              <a:buFont typeface="Arial" panose="020B0604020202020204" pitchFamily="34" charset="0"/>
              <a:buNone/>
              <a:tabLst/>
              <a:defRPr/>
            </a:pPr>
            <a:endParaRPr kumimoji="0" lang="en-US" sz="1600" b="0" i="0" u="none" strike="noStrike" kern="1200" cap="none" spc="0" normalizeH="0" baseline="0" noProof="0" dirty="0">
              <a:ln>
                <a:noFill/>
              </a:ln>
              <a:solidFill>
                <a:schemeClr val="tx1">
                  <a:lumMod val="75000"/>
                  <a:lumOff val="25000"/>
                </a:schemeClr>
              </a:solidFill>
              <a:effectLst/>
              <a:uLnTx/>
              <a:uFillTx/>
              <a:latin typeface="Raleway" panose="020B0503030101060003" pitchFamily="34" charset="0"/>
              <a:ea typeface="+mn-ea"/>
              <a:cs typeface="+mn-cs"/>
            </a:endParaRPr>
          </a:p>
        </p:txBody>
      </p:sp>
      <p:grpSp>
        <p:nvGrpSpPr>
          <p:cNvPr id="3" name="Group 17">
            <a:extLst>
              <a:ext uri="{FF2B5EF4-FFF2-40B4-BE49-F238E27FC236}">
                <a16:creationId xmlns="" xmlns:a16="http://schemas.microsoft.com/office/drawing/2014/main" id="{4DCFAA04-02CE-4CA7-B1C6-D193BF79DFCD}"/>
              </a:ext>
            </a:extLst>
          </p:cNvPr>
          <p:cNvGrpSpPr/>
          <p:nvPr/>
        </p:nvGrpSpPr>
        <p:grpSpPr>
          <a:xfrm>
            <a:off x="6556856" y="2931886"/>
            <a:ext cx="4778796" cy="3897086"/>
            <a:chOff x="442914" y="1469985"/>
            <a:chExt cx="3561928" cy="4734045"/>
          </a:xfrm>
        </p:grpSpPr>
        <p:sp>
          <p:nvSpPr>
            <p:cNvPr id="19" name="Freeform 4">
              <a:extLst>
                <a:ext uri="{FF2B5EF4-FFF2-40B4-BE49-F238E27FC236}">
                  <a16:creationId xmlns="" xmlns:a16="http://schemas.microsoft.com/office/drawing/2014/main" id="{707D8706-1012-44D6-A4A7-D9BD9710AD27}"/>
                </a:ext>
              </a:extLst>
            </p:cNvPr>
            <p:cNvSpPr/>
            <p:nvPr/>
          </p:nvSpPr>
          <p:spPr>
            <a:xfrm flipH="1">
              <a:off x="1196892" y="5395844"/>
              <a:ext cx="2807950" cy="808186"/>
            </a:xfrm>
            <a:custGeom>
              <a:avLst/>
              <a:gdLst>
                <a:gd name="connsiteX0" fmla="*/ 0 w 4768770"/>
                <a:gd name="connsiteY0" fmla="*/ 0 h 532435"/>
                <a:gd name="connsiteX1" fmla="*/ 11575 w 4768770"/>
                <a:gd name="connsiteY1" fmla="*/ 532435 h 532435"/>
                <a:gd name="connsiteX2" fmla="*/ 4768770 w 4768770"/>
                <a:gd name="connsiteY2" fmla="*/ 150471 h 532435"/>
                <a:gd name="connsiteX3" fmla="*/ 0 w 4768770"/>
                <a:gd name="connsiteY3" fmla="*/ 0 h 532435"/>
              </a:gdLst>
              <a:ahLst/>
              <a:cxnLst>
                <a:cxn ang="0">
                  <a:pos x="connsiteX0" y="connsiteY0"/>
                </a:cxn>
                <a:cxn ang="0">
                  <a:pos x="connsiteX1" y="connsiteY1"/>
                </a:cxn>
                <a:cxn ang="0">
                  <a:pos x="connsiteX2" y="connsiteY2"/>
                </a:cxn>
                <a:cxn ang="0">
                  <a:pos x="connsiteX3" y="connsiteY3"/>
                </a:cxn>
              </a:cxnLst>
              <a:rect l="l" t="t" r="r" b="b"/>
              <a:pathLst>
                <a:path w="4768770" h="532435">
                  <a:moveTo>
                    <a:pt x="0" y="0"/>
                  </a:moveTo>
                  <a:lnTo>
                    <a:pt x="11575" y="532435"/>
                  </a:lnTo>
                  <a:lnTo>
                    <a:pt x="4768770" y="150471"/>
                  </a:lnTo>
                  <a:lnTo>
                    <a:pt x="0" y="0"/>
                  </a:lnTo>
                  <a:close/>
                </a:path>
              </a:pathLst>
            </a:custGeom>
            <a:solidFill>
              <a:schemeClr val="bg1">
                <a:lumMod val="75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yriad Pro" pitchFamily="34" charset="0"/>
              </a:endParaRPr>
            </a:p>
          </p:txBody>
        </p:sp>
        <p:sp>
          <p:nvSpPr>
            <p:cNvPr id="21" name="Freeform 5">
              <a:extLst>
                <a:ext uri="{FF2B5EF4-FFF2-40B4-BE49-F238E27FC236}">
                  <a16:creationId xmlns="" xmlns:a16="http://schemas.microsoft.com/office/drawing/2014/main" id="{265ACC2F-0253-412C-AF7A-3DE840A8563F}"/>
                </a:ext>
              </a:extLst>
            </p:cNvPr>
            <p:cNvSpPr/>
            <p:nvPr/>
          </p:nvSpPr>
          <p:spPr>
            <a:xfrm>
              <a:off x="442914" y="5395844"/>
              <a:ext cx="2807950" cy="808186"/>
            </a:xfrm>
            <a:custGeom>
              <a:avLst/>
              <a:gdLst>
                <a:gd name="connsiteX0" fmla="*/ 0 w 4768770"/>
                <a:gd name="connsiteY0" fmla="*/ 0 h 532435"/>
                <a:gd name="connsiteX1" fmla="*/ 11575 w 4768770"/>
                <a:gd name="connsiteY1" fmla="*/ 532435 h 532435"/>
                <a:gd name="connsiteX2" fmla="*/ 4768770 w 4768770"/>
                <a:gd name="connsiteY2" fmla="*/ 150471 h 532435"/>
                <a:gd name="connsiteX3" fmla="*/ 0 w 4768770"/>
                <a:gd name="connsiteY3" fmla="*/ 0 h 532435"/>
              </a:gdLst>
              <a:ahLst/>
              <a:cxnLst>
                <a:cxn ang="0">
                  <a:pos x="connsiteX0" y="connsiteY0"/>
                </a:cxn>
                <a:cxn ang="0">
                  <a:pos x="connsiteX1" y="connsiteY1"/>
                </a:cxn>
                <a:cxn ang="0">
                  <a:pos x="connsiteX2" y="connsiteY2"/>
                </a:cxn>
                <a:cxn ang="0">
                  <a:pos x="connsiteX3" y="connsiteY3"/>
                </a:cxn>
              </a:cxnLst>
              <a:rect l="l" t="t" r="r" b="b"/>
              <a:pathLst>
                <a:path w="4768770" h="532435">
                  <a:moveTo>
                    <a:pt x="0" y="0"/>
                  </a:moveTo>
                  <a:lnTo>
                    <a:pt x="11575" y="532435"/>
                  </a:lnTo>
                  <a:lnTo>
                    <a:pt x="4768770" y="150471"/>
                  </a:lnTo>
                  <a:lnTo>
                    <a:pt x="0" y="0"/>
                  </a:lnTo>
                  <a:close/>
                </a:path>
              </a:pathLst>
            </a:custGeom>
            <a:solidFill>
              <a:schemeClr val="bg1">
                <a:lumMod val="75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yriad Pro" pitchFamily="34" charset="0"/>
              </a:endParaRPr>
            </a:p>
          </p:txBody>
        </p:sp>
        <p:sp>
          <p:nvSpPr>
            <p:cNvPr id="22" name="Rectangle 21">
              <a:extLst>
                <a:ext uri="{FF2B5EF4-FFF2-40B4-BE49-F238E27FC236}">
                  <a16:creationId xmlns="" xmlns:a16="http://schemas.microsoft.com/office/drawing/2014/main" id="{E2DDD5F1-279B-45F3-8650-D3FA86EC2A67}"/>
                </a:ext>
              </a:extLst>
            </p:cNvPr>
            <p:cNvSpPr/>
            <p:nvPr/>
          </p:nvSpPr>
          <p:spPr>
            <a:xfrm>
              <a:off x="452530" y="1469985"/>
              <a:ext cx="3542695" cy="4301768"/>
            </a:xfrm>
            <a:prstGeom prst="rect">
              <a:avLst/>
            </a:prstGeom>
            <a:solidFill>
              <a:schemeClr val="bg1"/>
            </a:solidFill>
            <a:ln>
              <a:noFill/>
            </a:ln>
            <a:effectLst>
              <a:outerShdw blurRad="114300" algn="ctr"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yriad Pro" pitchFamily="34" charset="0"/>
              </a:endParaRPr>
            </a:p>
          </p:txBody>
        </p:sp>
      </p:grpSp>
      <p:sp>
        <p:nvSpPr>
          <p:cNvPr id="27" name="Text Placeholder 12"/>
          <p:cNvSpPr txBox="1">
            <a:spLocks/>
          </p:cNvSpPr>
          <p:nvPr/>
        </p:nvSpPr>
        <p:spPr>
          <a:xfrm>
            <a:off x="399359" y="2164080"/>
            <a:ext cx="4789499" cy="655637"/>
          </a:xfrm>
          <a:prstGeom prst="rect">
            <a:avLst/>
          </a:prstGeom>
        </p:spPr>
        <p:txBody>
          <a:bodyPr vert="horz" lIns="91440" tIns="45720" rIns="91440" bIns="45720" rtlCol="0" anchor="ctr">
            <a:normAutofit/>
          </a:bodyPr>
          <a:lstStyle/>
          <a:p>
            <a:pPr lvl="0">
              <a:lnSpc>
                <a:spcPct val="90000"/>
              </a:lnSpc>
              <a:spcBef>
                <a:spcPts val="1000"/>
              </a:spcBef>
              <a:buClr>
                <a:srgbClr val="F97C22"/>
              </a:buClr>
            </a:pPr>
            <a:r>
              <a:rPr lang="en-IN" sz="2000" b="1" dirty="0" smtClean="0">
                <a:solidFill>
                  <a:schemeClr val="tx1">
                    <a:lumMod val="75000"/>
                    <a:lumOff val="25000"/>
                  </a:schemeClr>
                </a:solidFill>
                <a:latin typeface="Raleway Black" panose="020B0A03030101060003" pitchFamily="34" charset="0"/>
                <a:cs typeface="Arial" panose="020B0604020202020204" pitchFamily="34" charset="0"/>
              </a:rPr>
              <a:t>Some Reports you get : -</a:t>
            </a:r>
            <a:endParaRPr lang="en-IN" sz="2000" b="1" dirty="0" smtClean="0">
              <a:solidFill>
                <a:schemeClr val="tx1">
                  <a:lumMod val="75000"/>
                  <a:lumOff val="25000"/>
                </a:schemeClr>
              </a:solidFill>
              <a:latin typeface="Raleway Black" panose="020B0A03030101060003" pitchFamily="34" charset="0"/>
              <a:cs typeface="Arial" panose="020B0604020202020204" pitchFamily="34" charset="0"/>
            </a:endParaRPr>
          </a:p>
        </p:txBody>
      </p:sp>
      <p:pic>
        <p:nvPicPr>
          <p:cNvPr id="29" name="Picture 28" descr="MicrosoftTeams-image-1.jpg"/>
          <p:cNvPicPr>
            <a:picLocks noChangeAspect="1"/>
          </p:cNvPicPr>
          <p:nvPr/>
        </p:nvPicPr>
        <p:blipFill>
          <a:blip r:embed="rId3" cstate="email"/>
          <a:stretch>
            <a:fillRect/>
          </a:stretch>
        </p:blipFill>
        <p:spPr>
          <a:xfrm>
            <a:off x="6574667" y="2931885"/>
            <a:ext cx="4760990" cy="3744686"/>
          </a:xfrm>
          <a:prstGeom prst="rect">
            <a:avLst/>
          </a:prstGeom>
        </p:spPr>
      </p:pic>
    </p:spTree>
    <p:extLst>
      <p:ext uri="{BB962C8B-B14F-4D97-AF65-F5344CB8AC3E}">
        <p14:creationId xmlns="" xmlns:p14="http://schemas.microsoft.com/office/powerpoint/2010/main" val="42784683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2"/>
          <p:cNvPicPr>
            <a:picLocks noGrp="1" noChangeAspect="1"/>
          </p:cNvPicPr>
          <p:nvPr>
            <p:ph type="pic" sz="quarter" idx="10"/>
          </p:nvPr>
        </p:nvPicPr>
        <p:blipFill>
          <a:blip r:embed="rId2"/>
          <a:srcRect t="8" b="8"/>
          <a:stretch>
            <a:fillRect/>
          </a:stretch>
        </p:blipFill>
        <p:spPr>
          <a:xfrm>
            <a:off x="0" y="0"/>
            <a:ext cx="4130040" cy="6858000"/>
          </a:xfrm>
          <a:prstGeom prst="rect">
            <a:avLst/>
          </a:prstGeom>
        </p:spPr>
      </p:pic>
      <p:sp>
        <p:nvSpPr>
          <p:cNvPr id="10" name="Text Placeholder 9"/>
          <p:cNvSpPr>
            <a:spLocks noGrp="1"/>
          </p:cNvSpPr>
          <p:nvPr>
            <p:ph type="body" sz="quarter" idx="13"/>
          </p:nvPr>
        </p:nvSpPr>
        <p:spPr>
          <a:xfrm>
            <a:off x="4496435" y="589280"/>
            <a:ext cx="6955155" cy="576580"/>
          </a:xfrm>
        </p:spPr>
        <p:txBody>
          <a:bodyPr vert="horz" lIns="91440" tIns="45720" rIns="91440" bIns="45720" rtlCol="0" anchor="t">
            <a:normAutofit fontScale="25000" lnSpcReduction="20000"/>
          </a:bodyPr>
          <a:lstStyle/>
          <a:p>
            <a:r>
              <a:rPr lang="en-US" sz="8800" b="0" dirty="0">
                <a:latin typeface="Raleway"/>
              </a:rPr>
              <a:t>Why you need a Dispatch Management Software</a:t>
            </a:r>
            <a:endParaRPr lang="en-US" sz="8800" dirty="0"/>
          </a:p>
          <a:p>
            <a:r>
              <a:rPr lang="en-US" dirty="0"/>
              <a:t/>
            </a:r>
            <a:br>
              <a:rPr lang="en-US" dirty="0"/>
            </a:br>
            <a:endParaRPr lang="en-US" dirty="0"/>
          </a:p>
        </p:txBody>
      </p:sp>
      <p:sp>
        <p:nvSpPr>
          <p:cNvPr id="14" name="Rectangle 13"/>
          <p:cNvSpPr/>
          <p:nvPr/>
        </p:nvSpPr>
        <p:spPr>
          <a:xfrm>
            <a:off x="0" y="0"/>
            <a:ext cx="4132162" cy="6858000"/>
          </a:xfrm>
          <a:prstGeom prst="rect">
            <a:avLst/>
          </a:prstGeom>
          <a:gradFill>
            <a:gsLst>
              <a:gs pos="19000">
                <a:srgbClr val="F97C22">
                  <a:alpha val="65000"/>
                </a:srgbClr>
              </a:gs>
              <a:gs pos="85000">
                <a:schemeClr val="tx1">
                  <a:lumMod val="75000"/>
                  <a:lumOff val="25000"/>
                  <a:alpha val="72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6" name="Group 15"/>
          <p:cNvGrpSpPr/>
          <p:nvPr/>
        </p:nvGrpSpPr>
        <p:grpSpPr>
          <a:xfrm>
            <a:off x="4378154" y="1404439"/>
            <a:ext cx="7073618" cy="747855"/>
            <a:chOff x="4378154" y="1696468"/>
            <a:chExt cx="7073618" cy="747855"/>
          </a:xfrm>
        </p:grpSpPr>
        <p:sp>
          <p:nvSpPr>
            <p:cNvPr id="38" name="Oval 37"/>
            <p:cNvSpPr/>
            <p:nvPr/>
          </p:nvSpPr>
          <p:spPr>
            <a:xfrm>
              <a:off x="4378154" y="1696468"/>
              <a:ext cx="747855" cy="747855"/>
            </a:xfrm>
            <a:prstGeom prst="ellipse">
              <a:avLst/>
            </a:prstGeom>
            <a:solidFill>
              <a:srgbClr val="F97C22"/>
            </a:solidFill>
            <a:ln w="12700">
              <a:solidFill>
                <a:srgbClr val="FFFFFF"/>
              </a:solidFill>
              <a:miter/>
            </a:ln>
            <a:effectLst>
              <a:outerShdw blurRad="50800" dist="38100" algn="l" rotWithShape="0">
                <a:prstClr val="black">
                  <a:alpha val="40000"/>
                </a:prstClr>
              </a:outerShdw>
            </a:effectLst>
          </p:spPr>
          <p:txBody>
            <a:bodyPr lIns="45719" tIns="0" rIns="45719" bIns="0" anchor="ctr"/>
            <a:lstStyle/>
            <a:p>
              <a:pPr algn="ctr"/>
              <a:endParaRPr lang="en-GB" sz="1400" dirty="0">
                <a:solidFill>
                  <a:schemeClr val="accent1"/>
                </a:solidFill>
              </a:endParaRPr>
            </a:p>
          </p:txBody>
        </p:sp>
        <p:sp>
          <p:nvSpPr>
            <p:cNvPr id="39" name="Rectangle 38"/>
            <p:cNvSpPr/>
            <p:nvPr/>
          </p:nvSpPr>
          <p:spPr>
            <a:xfrm>
              <a:off x="5346602" y="1947285"/>
              <a:ext cx="6105170" cy="276999"/>
            </a:xfrm>
            <a:prstGeom prst="rect">
              <a:avLst/>
            </a:prstGeom>
          </p:spPr>
          <p:txBody>
            <a:bodyPr wrap="square" lIns="0" tIns="0" rIns="0" bIns="0" anchor="ctr" anchorCtr="0">
              <a:spAutoFit/>
            </a:bodyPr>
            <a:lstStyle/>
            <a:p>
              <a:r>
                <a:rPr lang="en-US" dirty="0">
                  <a:ea typeface="+mn-lt"/>
                  <a:cs typeface="+mn-lt"/>
                </a:rPr>
                <a:t>Increases Efficiency</a:t>
              </a:r>
              <a:endParaRPr lang="en-US" dirty="0">
                <a:cs typeface="Calibri" panose="020F0502020204030204"/>
              </a:endParaRPr>
            </a:p>
          </p:txBody>
        </p:sp>
      </p:grpSp>
      <p:grpSp>
        <p:nvGrpSpPr>
          <p:cNvPr id="17" name="Group 16"/>
          <p:cNvGrpSpPr/>
          <p:nvPr/>
        </p:nvGrpSpPr>
        <p:grpSpPr>
          <a:xfrm>
            <a:off x="4378154" y="2396270"/>
            <a:ext cx="7073618" cy="747855"/>
            <a:chOff x="4378154" y="1696468"/>
            <a:chExt cx="7073618" cy="747855"/>
          </a:xfrm>
        </p:grpSpPr>
        <p:sp>
          <p:nvSpPr>
            <p:cNvPr id="36" name="Oval 35"/>
            <p:cNvSpPr/>
            <p:nvPr/>
          </p:nvSpPr>
          <p:spPr>
            <a:xfrm>
              <a:off x="4378154" y="1696468"/>
              <a:ext cx="747855" cy="747855"/>
            </a:xfrm>
            <a:prstGeom prst="ellipse">
              <a:avLst/>
            </a:prstGeom>
            <a:solidFill>
              <a:srgbClr val="F97C22"/>
            </a:solidFill>
            <a:ln w="12700">
              <a:solidFill>
                <a:srgbClr val="FFFFFF"/>
              </a:solidFill>
              <a:miter/>
            </a:ln>
            <a:effectLst>
              <a:outerShdw blurRad="50800" dist="38100" algn="l" rotWithShape="0">
                <a:prstClr val="black">
                  <a:alpha val="40000"/>
                </a:prstClr>
              </a:outerShdw>
            </a:effectLst>
          </p:spPr>
          <p:txBody>
            <a:bodyPr lIns="45719" tIns="0" rIns="45719" bIns="0" anchor="ctr"/>
            <a:lstStyle/>
            <a:p>
              <a:pPr algn="ctr"/>
              <a:endParaRPr lang="en-GB" sz="1400" dirty="0">
                <a:solidFill>
                  <a:schemeClr val="accent1"/>
                </a:solidFill>
              </a:endParaRPr>
            </a:p>
          </p:txBody>
        </p:sp>
        <p:sp>
          <p:nvSpPr>
            <p:cNvPr id="37" name="Rectangle 36"/>
            <p:cNvSpPr/>
            <p:nvPr/>
          </p:nvSpPr>
          <p:spPr>
            <a:xfrm>
              <a:off x="5346602" y="1947284"/>
              <a:ext cx="6105170" cy="276999"/>
            </a:xfrm>
            <a:prstGeom prst="rect">
              <a:avLst/>
            </a:prstGeom>
          </p:spPr>
          <p:txBody>
            <a:bodyPr wrap="square" lIns="0" tIns="0" rIns="0" bIns="0" anchor="ctr" anchorCtr="0">
              <a:spAutoFit/>
            </a:bodyPr>
            <a:lstStyle/>
            <a:p>
              <a:r>
                <a:rPr lang="en-US" dirty="0">
                  <a:ea typeface="+mn-lt"/>
                  <a:cs typeface="+mn-lt"/>
                </a:rPr>
                <a:t>Lowers Fuel Costs</a:t>
              </a:r>
              <a:endParaRPr lang="en-US" dirty="0"/>
            </a:p>
          </p:txBody>
        </p:sp>
      </p:grpSp>
      <p:grpSp>
        <p:nvGrpSpPr>
          <p:cNvPr id="18" name="Group 17"/>
          <p:cNvGrpSpPr/>
          <p:nvPr/>
        </p:nvGrpSpPr>
        <p:grpSpPr>
          <a:xfrm>
            <a:off x="4378154" y="3388101"/>
            <a:ext cx="7073618" cy="747855"/>
            <a:chOff x="4378154" y="1696468"/>
            <a:chExt cx="7073618" cy="747855"/>
          </a:xfrm>
        </p:grpSpPr>
        <p:sp>
          <p:nvSpPr>
            <p:cNvPr id="34" name="Oval 33"/>
            <p:cNvSpPr/>
            <p:nvPr/>
          </p:nvSpPr>
          <p:spPr>
            <a:xfrm>
              <a:off x="4378154" y="1696468"/>
              <a:ext cx="747855" cy="747855"/>
            </a:xfrm>
            <a:prstGeom prst="ellipse">
              <a:avLst/>
            </a:prstGeom>
            <a:solidFill>
              <a:srgbClr val="F97C22"/>
            </a:solidFill>
            <a:ln w="12700">
              <a:solidFill>
                <a:srgbClr val="FFFFFF"/>
              </a:solidFill>
              <a:miter/>
            </a:ln>
            <a:effectLst>
              <a:outerShdw blurRad="50800" dist="38100" algn="l" rotWithShape="0">
                <a:prstClr val="black">
                  <a:alpha val="40000"/>
                </a:prstClr>
              </a:outerShdw>
            </a:effectLst>
          </p:spPr>
          <p:txBody>
            <a:bodyPr lIns="45719" tIns="0" rIns="45719" bIns="0" anchor="ctr"/>
            <a:lstStyle/>
            <a:p>
              <a:pPr algn="ctr"/>
              <a:endParaRPr lang="en-GB" sz="1400" dirty="0">
                <a:solidFill>
                  <a:schemeClr val="accent1"/>
                </a:solidFill>
              </a:endParaRPr>
            </a:p>
          </p:txBody>
        </p:sp>
        <p:sp>
          <p:nvSpPr>
            <p:cNvPr id="35" name="Rectangle 34"/>
            <p:cNvSpPr/>
            <p:nvPr/>
          </p:nvSpPr>
          <p:spPr>
            <a:xfrm>
              <a:off x="5346602" y="1947286"/>
              <a:ext cx="6105170" cy="276999"/>
            </a:xfrm>
            <a:prstGeom prst="rect">
              <a:avLst/>
            </a:prstGeom>
          </p:spPr>
          <p:txBody>
            <a:bodyPr wrap="square" lIns="0" tIns="0" rIns="0" bIns="0" anchor="ctr" anchorCtr="0">
              <a:spAutoFit/>
            </a:bodyPr>
            <a:lstStyle/>
            <a:p>
              <a:r>
                <a:rPr lang="en-US" dirty="0">
                  <a:ea typeface="+mn-lt"/>
                  <a:cs typeface="+mn-lt"/>
                </a:rPr>
                <a:t>Provides Service Consistency</a:t>
              </a:r>
              <a:endParaRPr lang="en-US" dirty="0">
                <a:cs typeface="Calibri" panose="020F0502020204030204"/>
              </a:endParaRPr>
            </a:p>
          </p:txBody>
        </p:sp>
      </p:grpSp>
      <p:grpSp>
        <p:nvGrpSpPr>
          <p:cNvPr id="19" name="Group 18"/>
          <p:cNvGrpSpPr/>
          <p:nvPr/>
        </p:nvGrpSpPr>
        <p:grpSpPr>
          <a:xfrm>
            <a:off x="4378154" y="4379932"/>
            <a:ext cx="7073618" cy="747855"/>
            <a:chOff x="4378154" y="1696468"/>
            <a:chExt cx="7073618" cy="747855"/>
          </a:xfrm>
        </p:grpSpPr>
        <p:sp>
          <p:nvSpPr>
            <p:cNvPr id="32" name="Oval 31"/>
            <p:cNvSpPr/>
            <p:nvPr/>
          </p:nvSpPr>
          <p:spPr>
            <a:xfrm>
              <a:off x="4378154" y="1696468"/>
              <a:ext cx="747855" cy="747855"/>
            </a:xfrm>
            <a:prstGeom prst="ellipse">
              <a:avLst/>
            </a:prstGeom>
            <a:solidFill>
              <a:srgbClr val="F97C22"/>
            </a:solidFill>
            <a:ln w="12700">
              <a:solidFill>
                <a:srgbClr val="FFFFFF"/>
              </a:solidFill>
              <a:miter/>
            </a:ln>
            <a:effectLst>
              <a:outerShdw blurRad="50800" dist="38100" algn="l" rotWithShape="0">
                <a:prstClr val="black">
                  <a:alpha val="40000"/>
                </a:prstClr>
              </a:outerShdw>
            </a:effectLst>
          </p:spPr>
          <p:txBody>
            <a:bodyPr lIns="45719" tIns="0" rIns="45719" bIns="0" anchor="ctr"/>
            <a:lstStyle/>
            <a:p>
              <a:pPr algn="ctr"/>
              <a:endParaRPr lang="en-GB" dirty="0">
                <a:solidFill>
                  <a:schemeClr val="accent1"/>
                </a:solidFill>
              </a:endParaRPr>
            </a:p>
          </p:txBody>
        </p:sp>
        <p:sp>
          <p:nvSpPr>
            <p:cNvPr id="33" name="Rectangle 32"/>
            <p:cNvSpPr/>
            <p:nvPr/>
          </p:nvSpPr>
          <p:spPr>
            <a:xfrm>
              <a:off x="5346602" y="1947285"/>
              <a:ext cx="6105170" cy="276999"/>
            </a:xfrm>
            <a:prstGeom prst="rect">
              <a:avLst/>
            </a:prstGeom>
          </p:spPr>
          <p:txBody>
            <a:bodyPr wrap="square" lIns="0" tIns="0" rIns="0" bIns="0" anchor="ctr" anchorCtr="0">
              <a:spAutoFit/>
            </a:bodyPr>
            <a:lstStyle/>
            <a:p>
              <a:r>
                <a:rPr lang="en-US" dirty="0">
                  <a:ea typeface="+mn-lt"/>
                  <a:cs typeface="+mn-lt"/>
                </a:rPr>
                <a:t>Increases your Company's Reputation</a:t>
              </a:r>
            </a:p>
          </p:txBody>
        </p:sp>
      </p:grpSp>
      <p:grpSp>
        <p:nvGrpSpPr>
          <p:cNvPr id="20" name="Group 19"/>
          <p:cNvGrpSpPr/>
          <p:nvPr/>
        </p:nvGrpSpPr>
        <p:grpSpPr>
          <a:xfrm>
            <a:off x="4378154" y="5371764"/>
            <a:ext cx="7073618" cy="747855"/>
            <a:chOff x="4378154" y="1696468"/>
            <a:chExt cx="7073618" cy="747855"/>
          </a:xfrm>
        </p:grpSpPr>
        <p:sp>
          <p:nvSpPr>
            <p:cNvPr id="30" name="Oval 29"/>
            <p:cNvSpPr/>
            <p:nvPr/>
          </p:nvSpPr>
          <p:spPr>
            <a:xfrm>
              <a:off x="4378154" y="1696468"/>
              <a:ext cx="747855" cy="747855"/>
            </a:xfrm>
            <a:prstGeom prst="ellipse">
              <a:avLst/>
            </a:prstGeom>
            <a:solidFill>
              <a:srgbClr val="F97C22"/>
            </a:solidFill>
            <a:ln w="12700">
              <a:solidFill>
                <a:srgbClr val="FFFFFF"/>
              </a:solidFill>
              <a:miter/>
            </a:ln>
            <a:effectLst>
              <a:outerShdw blurRad="50800" dist="38100" algn="l" rotWithShape="0">
                <a:prstClr val="black">
                  <a:alpha val="40000"/>
                </a:prstClr>
              </a:outerShdw>
            </a:effectLst>
          </p:spPr>
          <p:txBody>
            <a:bodyPr lIns="45719" tIns="0" rIns="45719" bIns="0" anchor="ctr"/>
            <a:lstStyle/>
            <a:p>
              <a:pPr algn="ctr"/>
              <a:endParaRPr lang="en-GB" dirty="0">
                <a:solidFill>
                  <a:schemeClr val="accent1"/>
                </a:solidFill>
              </a:endParaRPr>
            </a:p>
          </p:txBody>
        </p:sp>
        <p:sp>
          <p:nvSpPr>
            <p:cNvPr id="31" name="Rectangle 30"/>
            <p:cNvSpPr/>
            <p:nvPr/>
          </p:nvSpPr>
          <p:spPr>
            <a:xfrm>
              <a:off x="5346602" y="1947284"/>
              <a:ext cx="6105170" cy="276999"/>
            </a:xfrm>
            <a:prstGeom prst="rect">
              <a:avLst/>
            </a:prstGeom>
          </p:spPr>
          <p:txBody>
            <a:bodyPr wrap="square" lIns="0" tIns="0" rIns="0" bIns="0" anchor="ctr" anchorCtr="0">
              <a:spAutoFit/>
            </a:bodyPr>
            <a:lstStyle/>
            <a:p>
              <a:r>
                <a:rPr lang="en-US" dirty="0">
                  <a:ea typeface="+mn-lt"/>
                  <a:cs typeface="+mn-lt"/>
                </a:rPr>
                <a:t>Increases Your Sales</a:t>
              </a:r>
              <a:endParaRPr lang="en-US" dirty="0"/>
            </a:p>
          </p:txBody>
        </p:sp>
      </p:grpSp>
      <p:cxnSp>
        <p:nvCxnSpPr>
          <p:cNvPr id="21" name="Straight Connector 20"/>
          <p:cNvCxnSpPr/>
          <p:nvPr/>
        </p:nvCxnSpPr>
        <p:spPr>
          <a:xfrm>
            <a:off x="5384702" y="2274282"/>
            <a:ext cx="6364386" cy="0"/>
          </a:xfrm>
          <a:prstGeom prst="line">
            <a:avLst/>
          </a:prstGeom>
          <a:ln w="63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5384702" y="3266113"/>
            <a:ext cx="6364386" cy="0"/>
          </a:xfrm>
          <a:prstGeom prst="line">
            <a:avLst/>
          </a:prstGeom>
          <a:ln w="63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5384702" y="4257944"/>
            <a:ext cx="6364386" cy="0"/>
          </a:xfrm>
          <a:prstGeom prst="line">
            <a:avLst/>
          </a:prstGeom>
          <a:ln w="63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5384702" y="5249775"/>
            <a:ext cx="6364386" cy="0"/>
          </a:xfrm>
          <a:prstGeom prst="line">
            <a:avLst/>
          </a:prstGeom>
          <a:ln w="63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6" name="Picture Placeholder 5" descr="speed"/>
          <p:cNvPicPr>
            <a:picLocks noGrp="1" noChangeAspect="1"/>
          </p:cNvPicPr>
          <p:nvPr>
            <p:ph type="pic" sz="quarter" idx="11"/>
          </p:nvPr>
        </p:nvPicPr>
        <p:blipFill>
          <a:blip r:embed="rId3"/>
          <a:stretch>
            <a:fillRect/>
          </a:stretch>
        </p:blipFill>
        <p:spPr>
          <a:xfrm>
            <a:off x="4496435" y="1540510"/>
            <a:ext cx="476250" cy="476250"/>
          </a:xfrm>
          <a:prstGeom prst="rect">
            <a:avLst/>
          </a:prstGeom>
        </p:spPr>
      </p:pic>
      <p:pic>
        <p:nvPicPr>
          <p:cNvPr id="8" name="Picture Placeholder 7" descr="fuel"/>
          <p:cNvPicPr>
            <a:picLocks noGrp="1" noChangeAspect="1"/>
          </p:cNvPicPr>
          <p:nvPr>
            <p:ph type="pic" sz="quarter" idx="12"/>
          </p:nvPr>
        </p:nvPicPr>
        <p:blipFill>
          <a:blip r:embed="rId4"/>
          <a:stretch>
            <a:fillRect/>
          </a:stretch>
        </p:blipFill>
        <p:spPr>
          <a:xfrm>
            <a:off x="4525645" y="2514600"/>
            <a:ext cx="476250" cy="476250"/>
          </a:xfrm>
          <a:prstGeom prst="rect">
            <a:avLst/>
          </a:prstGeom>
        </p:spPr>
      </p:pic>
      <p:pic>
        <p:nvPicPr>
          <p:cNvPr id="9" name="Picture 8" descr="consistency"/>
          <p:cNvPicPr>
            <a:picLocks noChangeAspect="1"/>
          </p:cNvPicPr>
          <p:nvPr/>
        </p:nvPicPr>
        <p:blipFill>
          <a:blip r:embed="rId5"/>
          <a:stretch>
            <a:fillRect/>
          </a:stretch>
        </p:blipFill>
        <p:spPr>
          <a:xfrm>
            <a:off x="4525645" y="3524250"/>
            <a:ext cx="476250" cy="476250"/>
          </a:xfrm>
          <a:prstGeom prst="rect">
            <a:avLst/>
          </a:prstGeom>
        </p:spPr>
      </p:pic>
      <p:pic>
        <p:nvPicPr>
          <p:cNvPr id="11" name="Picture 10" descr="rep"/>
          <p:cNvPicPr>
            <a:picLocks noChangeAspect="1"/>
          </p:cNvPicPr>
          <p:nvPr/>
        </p:nvPicPr>
        <p:blipFill>
          <a:blip r:embed="rId6"/>
          <a:stretch>
            <a:fillRect/>
          </a:stretch>
        </p:blipFill>
        <p:spPr>
          <a:xfrm>
            <a:off x="4496435" y="4516120"/>
            <a:ext cx="476250" cy="476250"/>
          </a:xfrm>
          <a:prstGeom prst="rect">
            <a:avLst/>
          </a:prstGeom>
        </p:spPr>
      </p:pic>
      <p:pic>
        <p:nvPicPr>
          <p:cNvPr id="12" name="Picture 11" descr="sales"/>
          <p:cNvPicPr>
            <a:picLocks noChangeAspect="1"/>
          </p:cNvPicPr>
          <p:nvPr/>
        </p:nvPicPr>
        <p:blipFill>
          <a:blip r:embed="rId7"/>
          <a:stretch>
            <a:fillRect/>
          </a:stretch>
        </p:blipFill>
        <p:spPr>
          <a:xfrm>
            <a:off x="4561205" y="5542915"/>
            <a:ext cx="357505" cy="35750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 name="Picture Placeholder 28"/>
          <p:cNvPicPr>
            <a:picLocks noGrp="1" noChangeAspect="1"/>
          </p:cNvPicPr>
          <p:nvPr>
            <p:ph type="pic" sz="quarter" idx="10"/>
          </p:nvPr>
        </p:nvPicPr>
        <p:blipFill>
          <a:blip r:embed="rId2">
            <a:extLst>
              <a:ext uri="{28A0092B-C50C-407E-A947-70E740481C1C}">
                <a14:useLocalDpi xmlns="" xmlns:a14="http://schemas.microsoft.com/office/drawing/2010/main" val="0"/>
              </a:ext>
            </a:extLst>
          </a:blip>
          <a:srcRect/>
          <a:stretch>
            <a:fillRect/>
          </a:stretch>
        </p:blipFill>
        <p:spPr>
          <a:xfrm>
            <a:off x="0" y="0"/>
            <a:ext cx="5257800" cy="6858000"/>
          </a:xfrm>
        </p:spPr>
      </p:pic>
      <p:sp>
        <p:nvSpPr>
          <p:cNvPr id="111" name="Rectangle 110"/>
          <p:cNvSpPr/>
          <p:nvPr/>
        </p:nvSpPr>
        <p:spPr>
          <a:xfrm>
            <a:off x="0" y="-14507"/>
            <a:ext cx="5257800" cy="6858000"/>
          </a:xfrm>
          <a:prstGeom prst="rect">
            <a:avLst/>
          </a:prstGeom>
          <a:gradFill>
            <a:gsLst>
              <a:gs pos="19000">
                <a:srgbClr val="F97C22">
                  <a:alpha val="61000"/>
                </a:srgbClr>
              </a:gs>
              <a:gs pos="85000">
                <a:schemeClr val="tx1">
                  <a:lumMod val="75000"/>
                  <a:lumOff val="25000"/>
                  <a:alpha val="72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2" name="Text Placeholder 13"/>
          <p:cNvSpPr>
            <a:spLocks noGrp="1"/>
          </p:cNvSpPr>
          <p:nvPr>
            <p:ph type="body" sz="quarter" idx="4294967295"/>
          </p:nvPr>
        </p:nvSpPr>
        <p:spPr>
          <a:xfrm>
            <a:off x="529999" y="3477767"/>
            <a:ext cx="5391830" cy="1340982"/>
          </a:xfrm>
          <a:prstGeom prst="rect">
            <a:avLst/>
          </a:prstGeom>
        </p:spPr>
        <p:txBody>
          <a:bodyPr>
            <a:noAutofit/>
          </a:bodyPr>
          <a:lstStyle/>
          <a:p>
            <a:pPr>
              <a:buNone/>
            </a:pPr>
            <a:r>
              <a:rPr lang="en-IN" sz="4000" b="1" dirty="0" smtClean="0">
                <a:solidFill>
                  <a:schemeClr val="accent1"/>
                </a:solidFill>
              </a:rPr>
              <a:t>PRICING</a:t>
            </a:r>
            <a:endParaRPr lang="en-IN" sz="4000" b="1" dirty="0">
              <a:solidFill>
                <a:schemeClr val="accent1"/>
              </a:solidFill>
            </a:endParaRPr>
          </a:p>
        </p:txBody>
      </p:sp>
      <p:grpSp>
        <p:nvGrpSpPr>
          <p:cNvPr id="113" name="Group 112">
            <a:extLst>
              <a:ext uri="{FF2B5EF4-FFF2-40B4-BE49-F238E27FC236}">
                <a16:creationId xmlns="" xmlns:a16="http://schemas.microsoft.com/office/drawing/2014/main" id="{4DCFAA04-02CE-4CA7-B1C6-D193BF79DFCD}"/>
              </a:ext>
            </a:extLst>
          </p:cNvPr>
          <p:cNvGrpSpPr/>
          <p:nvPr/>
        </p:nvGrpSpPr>
        <p:grpSpPr>
          <a:xfrm>
            <a:off x="5983565" y="1131764"/>
            <a:ext cx="5540778" cy="3403958"/>
            <a:chOff x="442914" y="1469985"/>
            <a:chExt cx="3561928" cy="4734045"/>
          </a:xfrm>
        </p:grpSpPr>
        <p:sp>
          <p:nvSpPr>
            <p:cNvPr id="114" name="Freeform 4">
              <a:extLst>
                <a:ext uri="{FF2B5EF4-FFF2-40B4-BE49-F238E27FC236}">
                  <a16:creationId xmlns="" xmlns:a16="http://schemas.microsoft.com/office/drawing/2014/main" id="{707D8706-1012-44D6-A4A7-D9BD9710AD27}"/>
                </a:ext>
              </a:extLst>
            </p:cNvPr>
            <p:cNvSpPr/>
            <p:nvPr/>
          </p:nvSpPr>
          <p:spPr>
            <a:xfrm flipH="1">
              <a:off x="1196892" y="5395844"/>
              <a:ext cx="2807950" cy="808186"/>
            </a:xfrm>
            <a:custGeom>
              <a:avLst/>
              <a:gdLst>
                <a:gd name="connsiteX0" fmla="*/ 0 w 4768770"/>
                <a:gd name="connsiteY0" fmla="*/ 0 h 532435"/>
                <a:gd name="connsiteX1" fmla="*/ 11575 w 4768770"/>
                <a:gd name="connsiteY1" fmla="*/ 532435 h 532435"/>
                <a:gd name="connsiteX2" fmla="*/ 4768770 w 4768770"/>
                <a:gd name="connsiteY2" fmla="*/ 150471 h 532435"/>
                <a:gd name="connsiteX3" fmla="*/ 0 w 4768770"/>
                <a:gd name="connsiteY3" fmla="*/ 0 h 532435"/>
              </a:gdLst>
              <a:ahLst/>
              <a:cxnLst>
                <a:cxn ang="0">
                  <a:pos x="connsiteX0" y="connsiteY0"/>
                </a:cxn>
                <a:cxn ang="0">
                  <a:pos x="connsiteX1" y="connsiteY1"/>
                </a:cxn>
                <a:cxn ang="0">
                  <a:pos x="connsiteX2" y="connsiteY2"/>
                </a:cxn>
                <a:cxn ang="0">
                  <a:pos x="connsiteX3" y="connsiteY3"/>
                </a:cxn>
              </a:cxnLst>
              <a:rect l="l" t="t" r="r" b="b"/>
              <a:pathLst>
                <a:path w="4768770" h="532435">
                  <a:moveTo>
                    <a:pt x="0" y="0"/>
                  </a:moveTo>
                  <a:lnTo>
                    <a:pt x="11575" y="532435"/>
                  </a:lnTo>
                  <a:lnTo>
                    <a:pt x="4768770" y="150471"/>
                  </a:lnTo>
                  <a:lnTo>
                    <a:pt x="0" y="0"/>
                  </a:lnTo>
                  <a:close/>
                </a:path>
              </a:pathLst>
            </a:custGeom>
            <a:solidFill>
              <a:schemeClr val="bg1">
                <a:lumMod val="75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yriad Pro" pitchFamily="34" charset="0"/>
              </a:endParaRPr>
            </a:p>
          </p:txBody>
        </p:sp>
        <p:sp>
          <p:nvSpPr>
            <p:cNvPr id="115" name="Freeform 5">
              <a:extLst>
                <a:ext uri="{FF2B5EF4-FFF2-40B4-BE49-F238E27FC236}">
                  <a16:creationId xmlns="" xmlns:a16="http://schemas.microsoft.com/office/drawing/2014/main" id="{265ACC2F-0253-412C-AF7A-3DE840A8563F}"/>
                </a:ext>
              </a:extLst>
            </p:cNvPr>
            <p:cNvSpPr/>
            <p:nvPr/>
          </p:nvSpPr>
          <p:spPr>
            <a:xfrm>
              <a:off x="442914" y="5395844"/>
              <a:ext cx="2807950" cy="808186"/>
            </a:xfrm>
            <a:custGeom>
              <a:avLst/>
              <a:gdLst>
                <a:gd name="connsiteX0" fmla="*/ 0 w 4768770"/>
                <a:gd name="connsiteY0" fmla="*/ 0 h 532435"/>
                <a:gd name="connsiteX1" fmla="*/ 11575 w 4768770"/>
                <a:gd name="connsiteY1" fmla="*/ 532435 h 532435"/>
                <a:gd name="connsiteX2" fmla="*/ 4768770 w 4768770"/>
                <a:gd name="connsiteY2" fmla="*/ 150471 h 532435"/>
                <a:gd name="connsiteX3" fmla="*/ 0 w 4768770"/>
                <a:gd name="connsiteY3" fmla="*/ 0 h 532435"/>
              </a:gdLst>
              <a:ahLst/>
              <a:cxnLst>
                <a:cxn ang="0">
                  <a:pos x="connsiteX0" y="connsiteY0"/>
                </a:cxn>
                <a:cxn ang="0">
                  <a:pos x="connsiteX1" y="connsiteY1"/>
                </a:cxn>
                <a:cxn ang="0">
                  <a:pos x="connsiteX2" y="connsiteY2"/>
                </a:cxn>
                <a:cxn ang="0">
                  <a:pos x="connsiteX3" y="connsiteY3"/>
                </a:cxn>
              </a:cxnLst>
              <a:rect l="l" t="t" r="r" b="b"/>
              <a:pathLst>
                <a:path w="4768770" h="532435">
                  <a:moveTo>
                    <a:pt x="0" y="0"/>
                  </a:moveTo>
                  <a:lnTo>
                    <a:pt x="11575" y="532435"/>
                  </a:lnTo>
                  <a:lnTo>
                    <a:pt x="4768770" y="150471"/>
                  </a:lnTo>
                  <a:lnTo>
                    <a:pt x="0" y="0"/>
                  </a:lnTo>
                  <a:close/>
                </a:path>
              </a:pathLst>
            </a:custGeom>
            <a:solidFill>
              <a:schemeClr val="bg1">
                <a:lumMod val="75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yriad Pro" pitchFamily="34" charset="0"/>
              </a:endParaRPr>
            </a:p>
          </p:txBody>
        </p:sp>
        <p:sp>
          <p:nvSpPr>
            <p:cNvPr id="116" name="Rectangle 115">
              <a:extLst>
                <a:ext uri="{FF2B5EF4-FFF2-40B4-BE49-F238E27FC236}">
                  <a16:creationId xmlns="" xmlns:a16="http://schemas.microsoft.com/office/drawing/2014/main" id="{E2DDD5F1-279B-45F3-8650-D3FA86EC2A67}"/>
                </a:ext>
              </a:extLst>
            </p:cNvPr>
            <p:cNvSpPr/>
            <p:nvPr/>
          </p:nvSpPr>
          <p:spPr>
            <a:xfrm>
              <a:off x="452530" y="1469985"/>
              <a:ext cx="3542695" cy="4301768"/>
            </a:xfrm>
            <a:prstGeom prst="rect">
              <a:avLst/>
            </a:prstGeom>
            <a:solidFill>
              <a:schemeClr val="bg1"/>
            </a:solidFill>
            <a:ln>
              <a:noFill/>
            </a:ln>
            <a:effectLst>
              <a:outerShdw blurRad="114300" algn="ctr"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b="1" dirty="0" smtClean="0">
                  <a:solidFill>
                    <a:schemeClr val="tx1">
                      <a:lumMod val="75000"/>
                      <a:lumOff val="25000"/>
                    </a:schemeClr>
                  </a:solidFill>
                  <a:latin typeface="Myriad Pro" pitchFamily="34" charset="0"/>
                </a:rPr>
                <a:t>Now Subscribe at</a:t>
              </a:r>
            </a:p>
            <a:p>
              <a:pPr algn="ctr"/>
              <a:r>
                <a:rPr lang="en-IN" sz="4000" dirty="0" smtClean="0">
                  <a:solidFill>
                    <a:schemeClr val="tx1">
                      <a:lumMod val="75000"/>
                      <a:lumOff val="25000"/>
                    </a:schemeClr>
                  </a:solidFill>
                  <a:latin typeface="Myriad Pro" pitchFamily="34" charset="0"/>
                </a:rPr>
                <a:t>$3 monthly</a:t>
              </a:r>
              <a:r>
                <a:rPr lang="en-IN" dirty="0" smtClean="0">
                  <a:solidFill>
                    <a:schemeClr val="tx1">
                      <a:lumMod val="75000"/>
                      <a:lumOff val="25000"/>
                    </a:schemeClr>
                  </a:solidFill>
                  <a:latin typeface="Myriad Pro" pitchFamily="34" charset="0"/>
                </a:rPr>
                <a:t> </a:t>
              </a:r>
              <a:endParaRPr lang="en-IN" dirty="0" smtClean="0">
                <a:solidFill>
                  <a:schemeClr val="tx1">
                    <a:lumMod val="75000"/>
                    <a:lumOff val="25000"/>
                  </a:schemeClr>
                </a:solidFill>
                <a:latin typeface="Myriad Pro" pitchFamily="34" charset="0"/>
              </a:endParaRPr>
            </a:p>
            <a:p>
              <a:pPr algn="ctr"/>
              <a:r>
                <a:rPr lang="en-IN" dirty="0" smtClean="0">
                  <a:solidFill>
                    <a:schemeClr val="tx1">
                      <a:lumMod val="75000"/>
                      <a:lumOff val="25000"/>
                    </a:schemeClr>
                  </a:solidFill>
                  <a:latin typeface="Myriad Pro" pitchFamily="34" charset="0"/>
                </a:rPr>
                <a:t>per </a:t>
              </a:r>
              <a:r>
                <a:rPr lang="en-IN" dirty="0" smtClean="0">
                  <a:solidFill>
                    <a:schemeClr val="tx1">
                      <a:lumMod val="75000"/>
                      <a:lumOff val="25000"/>
                    </a:schemeClr>
                  </a:solidFill>
                  <a:latin typeface="Myriad Pro" pitchFamily="34" charset="0"/>
                </a:rPr>
                <a:t>Delivery </a:t>
              </a:r>
              <a:r>
                <a:rPr lang="en-IN" dirty="0" smtClean="0">
                  <a:solidFill>
                    <a:schemeClr val="tx1">
                      <a:lumMod val="75000"/>
                      <a:lumOff val="25000"/>
                    </a:schemeClr>
                  </a:solidFill>
                  <a:latin typeface="Myriad Pro" pitchFamily="34" charset="0"/>
                </a:rPr>
                <a:t>person</a:t>
              </a:r>
            </a:p>
            <a:p>
              <a:pPr algn="ctr"/>
              <a:endParaRPr lang="en-IN" dirty="0" smtClean="0">
                <a:solidFill>
                  <a:schemeClr val="tx1">
                    <a:lumMod val="75000"/>
                    <a:lumOff val="25000"/>
                  </a:schemeClr>
                </a:solidFill>
                <a:latin typeface="Myriad Pro" pitchFamily="34" charset="0"/>
              </a:endParaRPr>
            </a:p>
            <a:p>
              <a:pPr algn="ctr"/>
              <a:r>
                <a:rPr lang="en-IN" sz="1600" dirty="0" smtClean="0">
                  <a:solidFill>
                    <a:schemeClr val="tx1">
                      <a:lumMod val="75000"/>
                      <a:lumOff val="25000"/>
                    </a:schemeClr>
                  </a:solidFill>
                  <a:latin typeface="Myriad Pro" pitchFamily="34" charset="0"/>
                </a:rPr>
                <a:t>No additional costs</a:t>
              </a:r>
            </a:p>
            <a:p>
              <a:pPr algn="ctr"/>
              <a:r>
                <a:rPr lang="en-IN" sz="1600" dirty="0" smtClean="0">
                  <a:solidFill>
                    <a:schemeClr val="tx1">
                      <a:lumMod val="75000"/>
                      <a:lumOff val="25000"/>
                    </a:schemeClr>
                  </a:solidFill>
                  <a:latin typeface="Myriad Pro" pitchFamily="34" charset="0"/>
                </a:rPr>
                <a:t>We will provide APIs for integration</a:t>
              </a:r>
            </a:p>
            <a:p>
              <a:pPr algn="ctr"/>
              <a:endParaRPr lang="en-US" dirty="0">
                <a:solidFill>
                  <a:schemeClr val="tx1">
                    <a:lumMod val="75000"/>
                    <a:lumOff val="25000"/>
                  </a:schemeClr>
                </a:solidFill>
                <a:latin typeface="Myriad Pro" pitchFamily="34" charset="0"/>
              </a:endParaRPr>
            </a:p>
          </p:txBody>
        </p:sp>
      </p:grpSp>
      <p:sp>
        <p:nvSpPr>
          <p:cNvPr id="118" name="TextBox 117"/>
          <p:cNvSpPr txBox="1"/>
          <p:nvPr/>
        </p:nvSpPr>
        <p:spPr>
          <a:xfrm>
            <a:off x="6255655" y="4742051"/>
            <a:ext cx="5297715" cy="1477328"/>
          </a:xfrm>
          <a:prstGeom prst="rect">
            <a:avLst/>
          </a:prstGeom>
          <a:noFill/>
        </p:spPr>
        <p:txBody>
          <a:bodyPr wrap="square" rtlCol="0">
            <a:spAutoFit/>
          </a:bodyPr>
          <a:lstStyle/>
          <a:p>
            <a:r>
              <a:rPr lang="en-US" dirty="0" smtClean="0"/>
              <a:t>* If you want </a:t>
            </a:r>
            <a:r>
              <a:rPr lang="en-US" b="1" dirty="0" smtClean="0"/>
              <a:t>to </a:t>
            </a:r>
            <a:r>
              <a:rPr lang="en-US" b="1" dirty="0" smtClean="0"/>
              <a:t>use </a:t>
            </a:r>
            <a:r>
              <a:rPr lang="en-US" b="1" dirty="0" smtClean="0"/>
              <a:t>in a branding of your choice</a:t>
            </a:r>
            <a:r>
              <a:rPr lang="en-US" dirty="0" smtClean="0"/>
              <a:t>, we provide that </a:t>
            </a:r>
            <a:r>
              <a:rPr lang="en-US" b="1" dirty="0" smtClean="0"/>
              <a:t>for extra $3000</a:t>
            </a:r>
            <a:r>
              <a:rPr lang="en-US" dirty="0" smtClean="0"/>
              <a:t>(without </a:t>
            </a:r>
            <a:r>
              <a:rPr lang="en-US" dirty="0" smtClean="0"/>
              <a:t>code</a:t>
            </a:r>
            <a:r>
              <a:rPr lang="en-US" dirty="0" smtClean="0"/>
              <a:t>). The code would be managed </a:t>
            </a:r>
            <a:r>
              <a:rPr lang="en-US" dirty="0" smtClean="0"/>
              <a:t>by </a:t>
            </a:r>
            <a:r>
              <a:rPr lang="en-US" dirty="0" smtClean="0"/>
              <a:t>us, and we </a:t>
            </a:r>
            <a:r>
              <a:rPr lang="en-US" dirty="0" smtClean="0"/>
              <a:t>will provide APIs for integration</a:t>
            </a:r>
            <a:endParaRPr lang="en-IN" dirty="0" smtClean="0"/>
          </a:p>
          <a:p>
            <a:endParaRPr lang="en-IN" dirty="0"/>
          </a:p>
        </p:txBody>
      </p:sp>
    </p:spTree>
    <p:extLst>
      <p:ext uri="{BB962C8B-B14F-4D97-AF65-F5344CB8AC3E}">
        <p14:creationId xmlns="" xmlns:p14="http://schemas.microsoft.com/office/powerpoint/2010/main" val="7470392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2"/>
          <p:cNvPicPr>
            <a:picLocks noGrp="1" noChangeAspect="1"/>
          </p:cNvPicPr>
          <p:nvPr>
            <p:ph type="pic" sz="quarter" idx="10"/>
          </p:nvPr>
        </p:nvPicPr>
        <p:blipFill>
          <a:blip r:embed="rId3">
            <a:extLst>
              <a:ext uri="{28A0092B-C50C-407E-A947-70E740481C1C}">
                <a14:useLocalDpi xmlns:a14="http://schemas.microsoft.com/office/drawing/2010/main" xmlns="" val="0"/>
              </a:ext>
            </a:extLst>
          </a:blip>
          <a:srcRect/>
          <a:stretch>
            <a:fillRect/>
          </a:stretch>
        </p:blipFill>
        <p:spPr>
          <a:xfrm>
            <a:off x="0" y="0"/>
            <a:ext cx="12194540" cy="6857365"/>
          </a:xfrm>
        </p:spPr>
      </p:pic>
      <p:sp>
        <p:nvSpPr>
          <p:cNvPr id="14" name="Rectangle 13"/>
          <p:cNvSpPr/>
          <p:nvPr/>
        </p:nvSpPr>
        <p:spPr>
          <a:xfrm>
            <a:off x="0" y="0"/>
            <a:ext cx="12191999" cy="6858000"/>
          </a:xfrm>
          <a:prstGeom prst="rect">
            <a:avLst/>
          </a:prstGeom>
          <a:gradFill>
            <a:gsLst>
              <a:gs pos="43000">
                <a:srgbClr val="F97C22">
                  <a:alpha val="26000"/>
                </a:srgbClr>
              </a:gs>
              <a:gs pos="85000">
                <a:schemeClr val="tx1">
                  <a:lumMod val="75000"/>
                  <a:lumOff val="25000"/>
                  <a:alpha val="97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Text Placeholder 15"/>
          <p:cNvSpPr>
            <a:spLocks noGrp="1"/>
          </p:cNvSpPr>
          <p:nvPr>
            <p:ph type="body" sz="quarter" idx="13"/>
          </p:nvPr>
        </p:nvSpPr>
        <p:spPr>
          <a:xfrm>
            <a:off x="556035" y="1137077"/>
            <a:ext cx="5643470" cy="576406"/>
          </a:xfrm>
        </p:spPr>
        <p:txBody>
          <a:bodyPr/>
          <a:lstStyle/>
          <a:p>
            <a:r>
              <a:rPr lang="en-US" sz="5400" b="1" dirty="0">
                <a:solidFill>
                  <a:schemeClr val="bg1"/>
                </a:solidFill>
                <a:latin typeface="Poppins" panose="00000500000000000000" charset="0"/>
                <a:cs typeface="Poppins" panose="00000500000000000000" charset="0"/>
              </a:rPr>
              <a:t>CONTACT US</a:t>
            </a:r>
          </a:p>
        </p:txBody>
      </p:sp>
      <p:pic>
        <p:nvPicPr>
          <p:cNvPr id="18" name="Picture Placeholder 17" descr="mail"/>
          <p:cNvPicPr>
            <a:picLocks noGrp="1" noChangeAspect="1"/>
          </p:cNvPicPr>
          <p:nvPr>
            <p:ph type="pic" sz="quarter" idx="11"/>
          </p:nvPr>
        </p:nvPicPr>
        <p:blipFill>
          <a:blip r:embed="rId4" cstate="email"/>
          <a:stretch>
            <a:fillRect/>
          </a:stretch>
        </p:blipFill>
        <p:spPr>
          <a:xfrm>
            <a:off x="838200" y="2790190"/>
            <a:ext cx="641985" cy="408305"/>
          </a:xfrm>
          <a:prstGeom prst="rect">
            <a:avLst/>
          </a:prstGeom>
        </p:spPr>
      </p:pic>
      <p:pic>
        <p:nvPicPr>
          <p:cNvPr id="20" name="Picture Placeholder 19" descr="num"/>
          <p:cNvPicPr>
            <a:picLocks noGrp="1" noChangeAspect="1"/>
          </p:cNvPicPr>
          <p:nvPr>
            <p:ph type="pic" sz="quarter" idx="12"/>
          </p:nvPr>
        </p:nvPicPr>
        <p:blipFill>
          <a:blip r:embed="rId5" cstate="email"/>
          <a:stretch>
            <a:fillRect/>
          </a:stretch>
        </p:blipFill>
        <p:spPr>
          <a:xfrm>
            <a:off x="692150" y="4927600"/>
            <a:ext cx="878840" cy="558800"/>
          </a:xfrm>
          <a:prstGeom prst="rect">
            <a:avLst/>
          </a:prstGeom>
        </p:spPr>
      </p:pic>
      <p:pic>
        <p:nvPicPr>
          <p:cNvPr id="21" name="Picture 20" descr="website"/>
          <p:cNvPicPr>
            <a:picLocks noChangeAspect="1"/>
          </p:cNvPicPr>
          <p:nvPr/>
        </p:nvPicPr>
        <p:blipFill>
          <a:blip r:embed="rId6" cstate="email"/>
          <a:stretch>
            <a:fillRect/>
          </a:stretch>
        </p:blipFill>
        <p:spPr>
          <a:xfrm>
            <a:off x="623570" y="3820160"/>
            <a:ext cx="950595" cy="604520"/>
          </a:xfrm>
          <a:prstGeom prst="rect">
            <a:avLst/>
          </a:prstGeom>
        </p:spPr>
      </p:pic>
      <p:sp>
        <p:nvSpPr>
          <p:cNvPr id="22" name="Text Box 21"/>
          <p:cNvSpPr txBox="1"/>
          <p:nvPr/>
        </p:nvSpPr>
        <p:spPr>
          <a:xfrm>
            <a:off x="1981200" y="2790190"/>
            <a:ext cx="7907020" cy="521970"/>
          </a:xfrm>
          <a:prstGeom prst="rect">
            <a:avLst/>
          </a:prstGeom>
          <a:noFill/>
        </p:spPr>
        <p:txBody>
          <a:bodyPr wrap="square" rtlCol="0">
            <a:spAutoFit/>
          </a:bodyPr>
          <a:lstStyle/>
          <a:p>
            <a:r>
              <a:rPr lang="en-US" sz="2800" dirty="0">
                <a:solidFill>
                  <a:schemeClr val="bg1"/>
                </a:solidFill>
                <a:latin typeface="Poppins" panose="00000500000000000000" charset="0"/>
                <a:cs typeface="Poppins" panose="00000500000000000000" charset="0"/>
              </a:rPr>
              <a:t>sales@fleetmanagement.ae</a:t>
            </a:r>
          </a:p>
        </p:txBody>
      </p:sp>
      <p:sp>
        <p:nvSpPr>
          <p:cNvPr id="23" name="Text Box 22"/>
          <p:cNvSpPr txBox="1"/>
          <p:nvPr/>
        </p:nvSpPr>
        <p:spPr>
          <a:xfrm>
            <a:off x="1998980" y="3820160"/>
            <a:ext cx="5139690" cy="521970"/>
          </a:xfrm>
          <a:prstGeom prst="rect">
            <a:avLst/>
          </a:prstGeom>
          <a:noFill/>
        </p:spPr>
        <p:txBody>
          <a:bodyPr wrap="square" rtlCol="0">
            <a:spAutoFit/>
          </a:bodyPr>
          <a:lstStyle/>
          <a:p>
            <a:r>
              <a:rPr lang="en-US" sz="2800" dirty="0">
                <a:solidFill>
                  <a:schemeClr val="bg1"/>
                </a:solidFill>
                <a:latin typeface="Poppins" panose="00000500000000000000" charset="0"/>
                <a:cs typeface="Poppins" panose="00000500000000000000" charset="0"/>
                <a:sym typeface="+mn-ea"/>
              </a:rPr>
              <a:t>fleetmanagement.ae</a:t>
            </a:r>
            <a:endParaRPr lang="en-US" sz="2800" dirty="0"/>
          </a:p>
        </p:txBody>
      </p:sp>
      <p:sp>
        <p:nvSpPr>
          <p:cNvPr id="24" name="Text Box 23"/>
          <p:cNvSpPr txBox="1"/>
          <p:nvPr/>
        </p:nvSpPr>
        <p:spPr>
          <a:xfrm>
            <a:off x="2023745" y="4964430"/>
            <a:ext cx="5553075" cy="521970"/>
          </a:xfrm>
          <a:prstGeom prst="rect">
            <a:avLst/>
          </a:prstGeom>
          <a:noFill/>
        </p:spPr>
        <p:txBody>
          <a:bodyPr wrap="square" rtlCol="0">
            <a:spAutoFit/>
          </a:bodyPr>
          <a:lstStyle/>
          <a:p>
            <a:r>
              <a:rPr lang="en-US" sz="2800" dirty="0">
                <a:solidFill>
                  <a:schemeClr val="bg1"/>
                </a:solidFill>
                <a:latin typeface="Poppins" panose="00000500000000000000" charset="0"/>
                <a:cs typeface="Poppins" panose="00000500000000000000" charset="0"/>
              </a:rPr>
              <a:t>+971 55 818 8662</a:t>
            </a:r>
          </a:p>
        </p:txBody>
      </p:sp>
      <p:pic>
        <p:nvPicPr>
          <p:cNvPr id="4" name="Picture Placeholder 3" descr="logo (1)"/>
          <p:cNvPicPr>
            <a:picLocks noChangeAspect="1"/>
          </p:cNvPicPr>
          <p:nvPr/>
        </p:nvPicPr>
        <p:blipFill>
          <a:blip r:embed="rId7"/>
          <a:stretch>
            <a:fillRect/>
          </a:stretch>
        </p:blipFill>
        <p:spPr>
          <a:xfrm>
            <a:off x="9476740" y="241935"/>
            <a:ext cx="2272665" cy="615950"/>
          </a:xfrm>
          <a:prstGeom prst="rect">
            <a:avLst/>
          </a:prstGeom>
        </p:spPr>
      </p:pic>
    </p:spTree>
  </p:cSld>
  <p:clrMapOvr>
    <a:masterClrMapping/>
  </p:clrMapOvr>
  <p:transition>
    <p:sndAc>
      <p:stSnd>
        <p:snd r:embed="rId2" name="type.wav"/>
      </p:stSnd>
    </p:sndAc>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p:cNvPicPr>
            <a:picLocks noGrp="1" noChangeAspect="1"/>
          </p:cNvPicPr>
          <p:nvPr>
            <p:ph type="pic" sz="quarter" idx="10"/>
          </p:nvPr>
        </p:nvPicPr>
        <p:blipFill>
          <a:blip r:embed="rId2">
            <a:extLst>
              <a:ext uri="{28A0092B-C50C-407E-A947-70E740481C1C}">
                <a14:useLocalDpi xmlns:a14="http://schemas.microsoft.com/office/drawing/2010/main" xmlns="" val="0"/>
              </a:ext>
            </a:extLst>
          </a:blip>
          <a:srcRect/>
          <a:stretch>
            <a:fillRect/>
          </a:stretch>
        </p:blipFill>
        <p:spPr/>
      </p:pic>
      <p:sp>
        <p:nvSpPr>
          <p:cNvPr id="12" name="Rectangle 11"/>
          <p:cNvSpPr/>
          <p:nvPr/>
        </p:nvSpPr>
        <p:spPr>
          <a:xfrm>
            <a:off x="0" y="0"/>
            <a:ext cx="12191999" cy="6858000"/>
          </a:xfrm>
          <a:prstGeom prst="rect">
            <a:avLst/>
          </a:prstGeom>
          <a:gradFill>
            <a:gsLst>
              <a:gs pos="43000">
                <a:srgbClr val="F97C22">
                  <a:alpha val="51000"/>
                </a:srgbClr>
              </a:gs>
              <a:gs pos="85000">
                <a:schemeClr val="tx1">
                  <a:lumMod val="75000"/>
                  <a:lumOff val="25000"/>
                  <a:alpha val="67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 Box 1"/>
          <p:cNvSpPr txBox="1"/>
          <p:nvPr/>
        </p:nvSpPr>
        <p:spPr>
          <a:xfrm>
            <a:off x="6532880" y="5465445"/>
            <a:ext cx="5462270" cy="1106805"/>
          </a:xfrm>
          <a:prstGeom prst="rect">
            <a:avLst/>
          </a:prstGeom>
          <a:noFill/>
        </p:spPr>
        <p:txBody>
          <a:bodyPr wrap="square" rtlCol="0">
            <a:spAutoFit/>
          </a:bodyPr>
          <a:lstStyle/>
          <a:p>
            <a:r>
              <a:rPr lang="en-US" sz="6600" b="1" dirty="0">
                <a:solidFill>
                  <a:schemeClr val="bg1"/>
                </a:solidFill>
                <a:latin typeface="Poppins" panose="00000500000000000000" charset="0"/>
                <a:cs typeface="Poppins" panose="00000500000000000000" charset="0"/>
              </a:rPr>
              <a:t>THANK YOU</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2192000" cy="6858000"/>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302895" y="2237739"/>
            <a:ext cx="3141345" cy="514350"/>
          </a:xfrm>
          <a:prstGeom prst="rect">
            <a:avLst/>
          </a:prstGeom>
        </p:spPr>
        <p:txBody>
          <a:bodyPr vert="horz" wrap="square" lIns="0" tIns="13335" rIns="0" bIns="0" rtlCol="0">
            <a:spAutoFit/>
          </a:bodyPr>
          <a:lstStyle/>
          <a:p>
            <a:pPr marL="12700">
              <a:lnSpc>
                <a:spcPct val="100000"/>
              </a:lnSpc>
              <a:spcBef>
                <a:spcPts val="105"/>
              </a:spcBef>
            </a:pPr>
            <a:r>
              <a:rPr sz="3200" spc="155" dirty="0">
                <a:latin typeface="Trebuchet MS"/>
                <a:cs typeface="Trebuchet MS"/>
              </a:rPr>
              <a:t>INTRODUCTION</a:t>
            </a:r>
            <a:endParaRPr sz="3200">
              <a:latin typeface="Trebuchet MS"/>
              <a:cs typeface="Trebuchet MS"/>
            </a:endParaRPr>
          </a:p>
        </p:txBody>
      </p:sp>
      <p:sp>
        <p:nvSpPr>
          <p:cNvPr id="4" name="object 4"/>
          <p:cNvSpPr txBox="1"/>
          <p:nvPr/>
        </p:nvSpPr>
        <p:spPr>
          <a:xfrm>
            <a:off x="331603" y="3454400"/>
            <a:ext cx="9262339" cy="1061766"/>
          </a:xfrm>
          <a:prstGeom prst="rect">
            <a:avLst/>
          </a:prstGeom>
        </p:spPr>
        <p:txBody>
          <a:bodyPr vert="horz" wrap="square" lIns="0" tIns="12700" rIns="0" bIns="0" rtlCol="0">
            <a:spAutoFit/>
          </a:bodyPr>
          <a:lstStyle/>
          <a:p>
            <a:pPr marL="12700" marR="5080">
              <a:lnSpc>
                <a:spcPct val="141900"/>
              </a:lnSpc>
              <a:spcBef>
                <a:spcPts val="100"/>
              </a:spcBef>
            </a:pPr>
            <a:r>
              <a:rPr sz="1600" b="1" spc="20" dirty="0">
                <a:solidFill>
                  <a:srgbClr val="FFFFFF"/>
                </a:solidFill>
                <a:latin typeface="Arial" pitchFamily="34" charset="0"/>
                <a:cs typeface="Arial" pitchFamily="34" charset="0"/>
              </a:rPr>
              <a:t>Track </a:t>
            </a:r>
            <a:r>
              <a:rPr sz="1600" b="1" spc="50" dirty="0">
                <a:solidFill>
                  <a:srgbClr val="FFFFFF"/>
                </a:solidFill>
                <a:latin typeface="Arial" pitchFamily="34" charset="0"/>
                <a:cs typeface="Arial" pitchFamily="34" charset="0"/>
              </a:rPr>
              <a:t>your </a:t>
            </a:r>
            <a:r>
              <a:rPr sz="1600" b="1" spc="20" dirty="0">
                <a:solidFill>
                  <a:srgbClr val="FFFFFF"/>
                </a:solidFill>
                <a:latin typeface="Arial" pitchFamily="34" charset="0"/>
                <a:cs typeface="Arial" pitchFamily="34" charset="0"/>
              </a:rPr>
              <a:t>vehicles, </a:t>
            </a:r>
            <a:r>
              <a:rPr sz="1600" b="1" spc="70" dirty="0">
                <a:solidFill>
                  <a:srgbClr val="FFFFFF"/>
                </a:solidFill>
                <a:latin typeface="Arial" pitchFamily="34" charset="0"/>
                <a:cs typeface="Arial" pitchFamily="34" charset="0"/>
              </a:rPr>
              <a:t>promote </a:t>
            </a:r>
            <a:r>
              <a:rPr sz="1600" b="1" spc="20" dirty="0">
                <a:solidFill>
                  <a:srgbClr val="FFFFFF"/>
                </a:solidFill>
                <a:latin typeface="Arial" pitchFamily="34" charset="0"/>
                <a:cs typeface="Arial" pitchFamily="34" charset="0"/>
              </a:rPr>
              <a:t>safety, </a:t>
            </a:r>
            <a:r>
              <a:rPr sz="1600" b="1" spc="10" dirty="0">
                <a:solidFill>
                  <a:srgbClr val="FFFFFF"/>
                </a:solidFill>
                <a:latin typeface="Arial" pitchFamily="34" charset="0"/>
                <a:cs typeface="Arial" pitchFamily="34" charset="0"/>
              </a:rPr>
              <a:t>save </a:t>
            </a:r>
            <a:r>
              <a:rPr sz="1600" b="1" spc="35" dirty="0">
                <a:solidFill>
                  <a:srgbClr val="FFFFFF"/>
                </a:solidFill>
                <a:latin typeface="Arial" pitchFamily="34" charset="0"/>
                <a:cs typeface="Arial" pitchFamily="34" charset="0"/>
              </a:rPr>
              <a:t>fuel, </a:t>
            </a:r>
            <a:r>
              <a:rPr sz="1600" b="1" spc="50" dirty="0">
                <a:solidFill>
                  <a:srgbClr val="FFFFFF"/>
                </a:solidFill>
                <a:latin typeface="Arial" pitchFamily="34" charset="0"/>
                <a:cs typeface="Arial" pitchFamily="34" charset="0"/>
              </a:rPr>
              <a:t>boost </a:t>
            </a:r>
            <a:r>
              <a:rPr sz="1600" b="1" spc="45" dirty="0">
                <a:solidFill>
                  <a:srgbClr val="FFFFFF"/>
                </a:solidFill>
                <a:latin typeface="Arial" pitchFamily="34" charset="0"/>
                <a:cs typeface="Arial" pitchFamily="34" charset="0"/>
              </a:rPr>
              <a:t>profits </a:t>
            </a:r>
            <a:r>
              <a:rPr sz="1600" b="1" spc="40" dirty="0">
                <a:solidFill>
                  <a:srgbClr val="FFFFFF"/>
                </a:solidFill>
                <a:latin typeface="Arial" pitchFamily="34" charset="0"/>
                <a:cs typeface="Arial" pitchFamily="34" charset="0"/>
              </a:rPr>
              <a:t>and </a:t>
            </a:r>
            <a:r>
              <a:rPr sz="1600" b="1" spc="55" dirty="0">
                <a:solidFill>
                  <a:srgbClr val="FFFFFF"/>
                </a:solidFill>
                <a:latin typeface="Arial" pitchFamily="34" charset="0"/>
                <a:cs typeface="Arial" pitchFamily="34" charset="0"/>
              </a:rPr>
              <a:t>improve  </a:t>
            </a:r>
            <a:r>
              <a:rPr sz="1600" b="1" spc="50" dirty="0">
                <a:solidFill>
                  <a:srgbClr val="FFFFFF"/>
                </a:solidFill>
                <a:latin typeface="Arial" pitchFamily="34" charset="0"/>
                <a:cs typeface="Arial" pitchFamily="34" charset="0"/>
              </a:rPr>
              <a:t>your </a:t>
            </a:r>
            <a:r>
              <a:rPr sz="1600" b="1" spc="40" dirty="0">
                <a:solidFill>
                  <a:srgbClr val="FFFFFF"/>
                </a:solidFill>
                <a:latin typeface="Arial" pitchFamily="34" charset="0"/>
                <a:cs typeface="Arial" pitchFamily="34" charset="0"/>
              </a:rPr>
              <a:t>dispatching </a:t>
            </a:r>
            <a:r>
              <a:rPr sz="1600" b="1" spc="75" dirty="0">
                <a:solidFill>
                  <a:srgbClr val="FFFFFF"/>
                </a:solidFill>
                <a:latin typeface="Arial" pitchFamily="34" charset="0"/>
                <a:cs typeface="Arial" pitchFamily="34" charset="0"/>
              </a:rPr>
              <a:t>by </a:t>
            </a:r>
            <a:r>
              <a:rPr sz="1600" b="1" spc="45" dirty="0">
                <a:solidFill>
                  <a:srgbClr val="FFFFFF"/>
                </a:solidFill>
                <a:latin typeface="Arial" pitchFamily="34" charset="0"/>
                <a:cs typeface="Arial" pitchFamily="34" charset="0"/>
              </a:rPr>
              <a:t>making </a:t>
            </a:r>
            <a:r>
              <a:rPr sz="1600" b="1" spc="75" dirty="0">
                <a:solidFill>
                  <a:srgbClr val="FFFFFF"/>
                </a:solidFill>
                <a:latin typeface="Arial" pitchFamily="34" charset="0"/>
                <a:cs typeface="Arial" pitchFamily="34" charset="0"/>
              </a:rPr>
              <a:t>up </a:t>
            </a:r>
            <a:r>
              <a:rPr sz="1600" b="1" spc="70" dirty="0">
                <a:solidFill>
                  <a:srgbClr val="FFFFFF"/>
                </a:solidFill>
                <a:latin typeface="Arial" pitchFamily="34" charset="0"/>
                <a:cs typeface="Arial" pitchFamily="34" charset="0"/>
              </a:rPr>
              <a:t>to </a:t>
            </a:r>
            <a:r>
              <a:rPr sz="1600" b="1" spc="60" dirty="0">
                <a:solidFill>
                  <a:srgbClr val="FFFFFF"/>
                </a:solidFill>
                <a:latin typeface="Arial" pitchFamily="34" charset="0"/>
                <a:cs typeface="Arial" pitchFamily="34" charset="0"/>
              </a:rPr>
              <a:t>the minute </a:t>
            </a:r>
            <a:r>
              <a:rPr sz="1600" b="1" spc="35" dirty="0">
                <a:solidFill>
                  <a:srgbClr val="FFFFFF"/>
                </a:solidFill>
                <a:latin typeface="Arial" pitchFamily="34" charset="0"/>
                <a:cs typeface="Arial" pitchFamily="34" charset="0"/>
              </a:rPr>
              <a:t>deliveries </a:t>
            </a:r>
            <a:r>
              <a:rPr sz="1600" b="1" spc="65" dirty="0">
                <a:solidFill>
                  <a:srgbClr val="FFFFFF"/>
                </a:solidFill>
                <a:latin typeface="Arial" pitchFamily="34" charset="0"/>
                <a:cs typeface="Arial" pitchFamily="34" charset="0"/>
              </a:rPr>
              <a:t>with </a:t>
            </a:r>
            <a:r>
              <a:rPr sz="1600" b="1" spc="45" dirty="0">
                <a:solidFill>
                  <a:srgbClr val="FFFFFF"/>
                </a:solidFill>
                <a:latin typeface="Arial" pitchFamily="34" charset="0"/>
                <a:cs typeface="Arial" pitchFamily="34" charset="0"/>
              </a:rPr>
              <a:t>our </a:t>
            </a:r>
            <a:r>
              <a:rPr sz="1600" b="1" spc="25" dirty="0">
                <a:solidFill>
                  <a:srgbClr val="FFFFFF"/>
                </a:solidFill>
                <a:latin typeface="Arial" pitchFamily="34" charset="0"/>
                <a:cs typeface="Arial" pitchFamily="34" charset="0"/>
              </a:rPr>
              <a:t>Dispatch  </a:t>
            </a:r>
            <a:r>
              <a:rPr sz="1600" b="1" spc="50" dirty="0">
                <a:solidFill>
                  <a:srgbClr val="FFFFFF"/>
                </a:solidFill>
                <a:latin typeface="Arial" pitchFamily="34" charset="0"/>
                <a:cs typeface="Arial" pitchFamily="34" charset="0"/>
              </a:rPr>
              <a:t>Management</a:t>
            </a:r>
            <a:r>
              <a:rPr sz="1600" b="1" spc="-25" dirty="0">
                <a:solidFill>
                  <a:srgbClr val="FFFFFF"/>
                </a:solidFill>
                <a:latin typeface="Arial" pitchFamily="34" charset="0"/>
                <a:cs typeface="Arial" pitchFamily="34" charset="0"/>
              </a:rPr>
              <a:t> </a:t>
            </a:r>
            <a:r>
              <a:rPr sz="1600" b="1" spc="75" dirty="0">
                <a:solidFill>
                  <a:srgbClr val="FFFFFF"/>
                </a:solidFill>
                <a:latin typeface="Arial" pitchFamily="34" charset="0"/>
                <a:cs typeface="Arial" pitchFamily="34" charset="0"/>
              </a:rPr>
              <a:t>module</a:t>
            </a:r>
            <a:r>
              <a:rPr sz="1600" b="1" spc="-25" dirty="0">
                <a:solidFill>
                  <a:srgbClr val="FFFFFF"/>
                </a:solidFill>
                <a:latin typeface="Arial" pitchFamily="34" charset="0"/>
                <a:cs typeface="Arial" pitchFamily="34" charset="0"/>
              </a:rPr>
              <a:t> </a:t>
            </a:r>
            <a:r>
              <a:rPr sz="1600" b="1" spc="40" dirty="0">
                <a:solidFill>
                  <a:srgbClr val="FFFFFF"/>
                </a:solidFill>
                <a:latin typeface="Arial" pitchFamily="34" charset="0"/>
                <a:cs typeface="Arial" pitchFamily="34" charset="0"/>
              </a:rPr>
              <a:t>and</a:t>
            </a:r>
            <a:r>
              <a:rPr sz="1600" b="1" spc="-25" dirty="0">
                <a:solidFill>
                  <a:srgbClr val="FFFFFF"/>
                </a:solidFill>
                <a:latin typeface="Arial" pitchFamily="34" charset="0"/>
                <a:cs typeface="Arial" pitchFamily="34" charset="0"/>
              </a:rPr>
              <a:t> </a:t>
            </a:r>
            <a:r>
              <a:rPr sz="1600" b="1" spc="45" dirty="0">
                <a:solidFill>
                  <a:srgbClr val="FFFFFF"/>
                </a:solidFill>
                <a:latin typeface="Arial" pitchFamily="34" charset="0"/>
                <a:cs typeface="Arial" pitchFamily="34" charset="0"/>
              </a:rPr>
              <a:t>optimize</a:t>
            </a:r>
            <a:r>
              <a:rPr sz="1600" b="1" spc="-25" dirty="0">
                <a:solidFill>
                  <a:srgbClr val="FFFFFF"/>
                </a:solidFill>
                <a:latin typeface="Arial" pitchFamily="34" charset="0"/>
                <a:cs typeface="Arial" pitchFamily="34" charset="0"/>
              </a:rPr>
              <a:t> </a:t>
            </a:r>
            <a:r>
              <a:rPr sz="1600" b="1" spc="50" dirty="0">
                <a:solidFill>
                  <a:srgbClr val="FFFFFF"/>
                </a:solidFill>
                <a:latin typeface="Arial" pitchFamily="34" charset="0"/>
                <a:cs typeface="Arial" pitchFamily="34" charset="0"/>
              </a:rPr>
              <a:t>your</a:t>
            </a:r>
            <a:r>
              <a:rPr sz="1600" b="1" spc="-20" dirty="0">
                <a:solidFill>
                  <a:srgbClr val="FFFFFF"/>
                </a:solidFill>
                <a:latin typeface="Arial" pitchFamily="34" charset="0"/>
                <a:cs typeface="Arial" pitchFamily="34" charset="0"/>
              </a:rPr>
              <a:t> </a:t>
            </a:r>
            <a:r>
              <a:rPr sz="1600" b="1" spc="35" dirty="0">
                <a:solidFill>
                  <a:srgbClr val="FFFFFF"/>
                </a:solidFill>
                <a:latin typeface="Arial" pitchFamily="34" charset="0"/>
                <a:cs typeface="Arial" pitchFamily="34" charset="0"/>
              </a:rPr>
              <a:t>operations</a:t>
            </a:r>
            <a:r>
              <a:rPr sz="1600" b="1" spc="-20" dirty="0">
                <a:solidFill>
                  <a:srgbClr val="FFFFFF"/>
                </a:solidFill>
                <a:latin typeface="Arial" pitchFamily="34" charset="0"/>
                <a:cs typeface="Arial" pitchFamily="34" charset="0"/>
              </a:rPr>
              <a:t> </a:t>
            </a:r>
            <a:r>
              <a:rPr sz="1600" b="1" spc="75" dirty="0">
                <a:solidFill>
                  <a:srgbClr val="FFFFFF"/>
                </a:solidFill>
                <a:latin typeface="Arial" pitchFamily="34" charset="0"/>
                <a:cs typeface="Arial" pitchFamily="34" charset="0"/>
              </a:rPr>
              <a:t>by</a:t>
            </a:r>
            <a:r>
              <a:rPr sz="1600" b="1" spc="-25" dirty="0">
                <a:solidFill>
                  <a:srgbClr val="FFFFFF"/>
                </a:solidFill>
                <a:latin typeface="Arial" pitchFamily="34" charset="0"/>
                <a:cs typeface="Arial" pitchFamily="34" charset="0"/>
              </a:rPr>
              <a:t> </a:t>
            </a:r>
            <a:r>
              <a:rPr sz="1600" b="1" spc="30" dirty="0">
                <a:solidFill>
                  <a:srgbClr val="FFFFFF"/>
                </a:solidFill>
                <a:latin typeface="Arial" pitchFamily="34" charset="0"/>
                <a:cs typeface="Arial" pitchFamily="34" charset="0"/>
              </a:rPr>
              <a:t>establishing</a:t>
            </a:r>
            <a:r>
              <a:rPr sz="1600" b="1" spc="-25" dirty="0">
                <a:solidFill>
                  <a:srgbClr val="FFFFFF"/>
                </a:solidFill>
                <a:latin typeface="Arial" pitchFamily="34" charset="0"/>
                <a:cs typeface="Arial" pitchFamily="34" charset="0"/>
              </a:rPr>
              <a:t> </a:t>
            </a:r>
            <a:r>
              <a:rPr sz="1600" b="1" spc="15" dirty="0">
                <a:solidFill>
                  <a:srgbClr val="FFFFFF"/>
                </a:solidFill>
                <a:latin typeface="Arial" pitchFamily="34" charset="0"/>
                <a:cs typeface="Arial" pitchFamily="34" charset="0"/>
              </a:rPr>
              <a:t>business  </a:t>
            </a:r>
            <a:r>
              <a:rPr sz="1600" b="1" spc="50" dirty="0">
                <a:solidFill>
                  <a:srgbClr val="FFFFFF"/>
                </a:solidFill>
                <a:latin typeface="Arial" pitchFamily="34" charset="0"/>
                <a:cs typeface="Arial" pitchFamily="34" charset="0"/>
              </a:rPr>
              <a:t>efficiently</a:t>
            </a:r>
            <a:endParaRPr sz="1600" b="1">
              <a:latin typeface="Arial" pitchFamily="34" charset="0"/>
              <a:cs typeface="Arial" pitchFamily="34" charset="0"/>
            </a:endParaRPr>
          </a:p>
        </p:txBody>
      </p:sp>
      <p:sp>
        <p:nvSpPr>
          <p:cNvPr id="5" name="object 5"/>
          <p:cNvSpPr/>
          <p:nvPr/>
        </p:nvSpPr>
        <p:spPr>
          <a:xfrm>
            <a:off x="761" y="761"/>
            <a:ext cx="12190730" cy="6856730"/>
          </a:xfrm>
          <a:custGeom>
            <a:avLst/>
            <a:gdLst/>
            <a:ahLst/>
            <a:cxnLst/>
            <a:rect l="l" t="t" r="r" b="b"/>
            <a:pathLst>
              <a:path w="12190730" h="6856730">
                <a:moveTo>
                  <a:pt x="0" y="0"/>
                </a:moveTo>
                <a:lnTo>
                  <a:pt x="12190476" y="0"/>
                </a:lnTo>
                <a:lnTo>
                  <a:pt x="12190476" y="6856476"/>
                </a:lnTo>
                <a:lnTo>
                  <a:pt x="0" y="6856476"/>
                </a:lnTo>
                <a:lnTo>
                  <a:pt x="0" y="0"/>
                </a:lnTo>
                <a:close/>
              </a:path>
            </a:pathLst>
          </a:custGeom>
          <a:ln w="3175">
            <a:solidFill>
              <a:srgbClr val="000000"/>
            </a:solidFill>
          </a:ln>
        </p:spPr>
        <p:txBody>
          <a:bodyPr wrap="square" lIns="0" tIns="0" rIns="0" bIns="0" rtlCol="0"/>
          <a:lstStyle/>
          <a:p>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2192000" cy="2247900"/>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682625" y="3150868"/>
            <a:ext cx="5529489" cy="2074286"/>
          </a:xfrm>
          <a:prstGeom prst="rect">
            <a:avLst/>
          </a:prstGeom>
        </p:spPr>
        <p:txBody>
          <a:bodyPr vert="horz" wrap="square" lIns="0" tIns="47625" rIns="0" bIns="0" rtlCol="0">
            <a:spAutoFit/>
          </a:bodyPr>
          <a:lstStyle/>
          <a:p>
            <a:pPr marL="12700" marR="5080">
              <a:lnSpc>
                <a:spcPts val="2160"/>
              </a:lnSpc>
              <a:spcBef>
                <a:spcPts val="375"/>
              </a:spcBef>
            </a:pPr>
            <a:r>
              <a:rPr lang="en-IN" sz="2000" dirty="0" smtClean="0">
                <a:latin typeface="Arial" pitchFamily="34" charset="0"/>
                <a:cs typeface="Arial" pitchFamily="34" charset="0"/>
              </a:rPr>
              <a:t>We provide a state-of-the-art Delivery Dispatch Management Software for all  kinds of freight forward &amp; dispatch  solutions like E commerce and courier  companies, on demand delivery apps for  food, grocery, medicine etc. and many  more</a:t>
            </a:r>
          </a:p>
          <a:p>
            <a:pPr marL="12700" marR="5080">
              <a:lnSpc>
                <a:spcPts val="2160"/>
              </a:lnSpc>
              <a:spcBef>
                <a:spcPts val="375"/>
              </a:spcBef>
            </a:pPr>
            <a:endParaRPr sz="2000">
              <a:latin typeface="Arial" pitchFamily="34" charset="0"/>
              <a:cs typeface="Arial" pitchFamily="34" charset="0"/>
            </a:endParaRPr>
          </a:p>
        </p:txBody>
      </p:sp>
      <p:sp>
        <p:nvSpPr>
          <p:cNvPr id="4" name="object 4"/>
          <p:cNvSpPr txBox="1">
            <a:spLocks noGrp="1"/>
          </p:cNvSpPr>
          <p:nvPr>
            <p:ph type="title"/>
          </p:nvPr>
        </p:nvSpPr>
        <p:spPr>
          <a:xfrm>
            <a:off x="476884" y="1029970"/>
            <a:ext cx="8693785" cy="574040"/>
          </a:xfrm>
          <a:prstGeom prst="rect">
            <a:avLst/>
          </a:prstGeom>
        </p:spPr>
        <p:txBody>
          <a:bodyPr vert="horz" wrap="square" lIns="0" tIns="12700" rIns="0" bIns="0" rtlCol="0">
            <a:spAutoFit/>
          </a:bodyPr>
          <a:lstStyle/>
          <a:p>
            <a:pPr marL="12700">
              <a:lnSpc>
                <a:spcPct val="100000"/>
              </a:lnSpc>
              <a:spcBef>
                <a:spcPts val="100"/>
              </a:spcBef>
            </a:pPr>
            <a:r>
              <a:rPr sz="3600" b="0" spc="85" dirty="0">
                <a:latin typeface="Arial"/>
                <a:cs typeface="Arial"/>
              </a:rPr>
              <a:t>Delivery </a:t>
            </a:r>
            <a:r>
              <a:rPr sz="3600" b="0" spc="65" dirty="0">
                <a:latin typeface="Arial"/>
                <a:cs typeface="Arial"/>
              </a:rPr>
              <a:t>Dispatch </a:t>
            </a:r>
            <a:r>
              <a:rPr sz="3600" b="0" spc="120" dirty="0">
                <a:latin typeface="Arial"/>
                <a:cs typeface="Arial"/>
              </a:rPr>
              <a:t>Management</a:t>
            </a:r>
            <a:r>
              <a:rPr sz="3600" b="0" spc="-420" dirty="0">
                <a:latin typeface="Arial"/>
                <a:cs typeface="Arial"/>
              </a:rPr>
              <a:t> </a:t>
            </a:r>
            <a:r>
              <a:rPr sz="3600" b="0" spc="90" dirty="0">
                <a:latin typeface="Arial"/>
                <a:cs typeface="Arial"/>
              </a:rPr>
              <a:t>Software</a:t>
            </a:r>
            <a:endParaRPr sz="3600">
              <a:latin typeface="Arial"/>
              <a:cs typeface="Arial"/>
            </a:endParaRPr>
          </a:p>
        </p:txBody>
      </p:sp>
      <p:grpSp>
        <p:nvGrpSpPr>
          <p:cNvPr id="5" name="object 5"/>
          <p:cNvGrpSpPr/>
          <p:nvPr/>
        </p:nvGrpSpPr>
        <p:grpSpPr>
          <a:xfrm>
            <a:off x="761" y="761"/>
            <a:ext cx="12191365" cy="6856730"/>
            <a:chOff x="761" y="761"/>
            <a:chExt cx="12191365" cy="6856730"/>
          </a:xfrm>
        </p:grpSpPr>
        <p:sp>
          <p:nvSpPr>
            <p:cNvPr id="6" name="object 6"/>
            <p:cNvSpPr/>
            <p:nvPr/>
          </p:nvSpPr>
          <p:spPr>
            <a:xfrm>
              <a:off x="5986271" y="2244851"/>
              <a:ext cx="6205728" cy="4137660"/>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761" y="761"/>
              <a:ext cx="12190730" cy="6856730"/>
            </a:xfrm>
            <a:custGeom>
              <a:avLst/>
              <a:gdLst/>
              <a:ahLst/>
              <a:cxnLst/>
              <a:rect l="l" t="t" r="r" b="b"/>
              <a:pathLst>
                <a:path w="12190730" h="6856730">
                  <a:moveTo>
                    <a:pt x="0" y="0"/>
                  </a:moveTo>
                  <a:lnTo>
                    <a:pt x="12190476" y="0"/>
                  </a:lnTo>
                  <a:lnTo>
                    <a:pt x="12190476" y="6856476"/>
                  </a:lnTo>
                  <a:lnTo>
                    <a:pt x="0" y="6856476"/>
                  </a:lnTo>
                  <a:lnTo>
                    <a:pt x="0" y="0"/>
                  </a:lnTo>
                  <a:close/>
                </a:path>
              </a:pathLst>
            </a:custGeom>
            <a:ln w="3175">
              <a:solidFill>
                <a:srgbClr val="000000"/>
              </a:solidFill>
            </a:ln>
          </p:spPr>
          <p:txBody>
            <a:bodyPr wrap="square" lIns="0" tIns="0" rIns="0" bIns="0" rtlCol="0"/>
            <a:lstStyle/>
            <a:p>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2192000" cy="6858000"/>
          </a:xfrm>
          <a:prstGeom prst="rect">
            <a:avLst/>
          </a:prstGeom>
          <a:blipFill>
            <a:blip r:embed="rId2" cstate="print"/>
            <a:stretch>
              <a:fillRect/>
            </a:stretch>
          </a:blipFill>
        </p:spPr>
        <p:txBody>
          <a:bodyPr wrap="square" lIns="0" tIns="0" rIns="0" bIns="0" rtlCol="0"/>
          <a:lstStyle/>
          <a:p>
            <a:endParaRPr/>
          </a:p>
        </p:txBody>
      </p:sp>
      <p:grpSp>
        <p:nvGrpSpPr>
          <p:cNvPr id="3" name="object 3"/>
          <p:cNvGrpSpPr/>
          <p:nvPr/>
        </p:nvGrpSpPr>
        <p:grpSpPr>
          <a:xfrm>
            <a:off x="761" y="761"/>
            <a:ext cx="12190730" cy="6857365"/>
            <a:chOff x="761" y="761"/>
            <a:chExt cx="12190730" cy="6857365"/>
          </a:xfrm>
        </p:grpSpPr>
        <p:sp>
          <p:nvSpPr>
            <p:cNvPr id="4" name="object 4"/>
            <p:cNvSpPr/>
            <p:nvPr/>
          </p:nvSpPr>
          <p:spPr>
            <a:xfrm>
              <a:off x="1542034" y="485508"/>
              <a:ext cx="9144000" cy="601776"/>
            </a:xfrm>
            <a:prstGeom prst="rect">
              <a:avLst/>
            </a:prstGeom>
            <a:blipFill>
              <a:blip r:embed="rId3" cstate="email"/>
              <a:stretch>
                <a:fillRect/>
              </a:stretch>
            </a:blipFill>
          </p:spPr>
          <p:txBody>
            <a:bodyPr wrap="square" lIns="0" tIns="0" rIns="0" bIns="0" rtlCol="0"/>
            <a:lstStyle/>
            <a:p>
              <a:endParaRPr/>
            </a:p>
          </p:txBody>
        </p:sp>
        <p:sp>
          <p:nvSpPr>
            <p:cNvPr id="5" name="object 5"/>
            <p:cNvSpPr/>
            <p:nvPr/>
          </p:nvSpPr>
          <p:spPr>
            <a:xfrm>
              <a:off x="2449067" y="819911"/>
              <a:ext cx="7856220" cy="6038088"/>
            </a:xfrm>
            <a:prstGeom prst="rect">
              <a:avLst/>
            </a:prstGeom>
            <a:blipFill>
              <a:blip r:embed="rId4" cstate="email"/>
              <a:stretch>
                <a:fillRect/>
              </a:stretch>
            </a:blipFill>
          </p:spPr>
          <p:txBody>
            <a:bodyPr wrap="square" lIns="0" tIns="0" rIns="0" bIns="0" rtlCol="0"/>
            <a:lstStyle/>
            <a:p>
              <a:endParaRPr/>
            </a:p>
          </p:txBody>
        </p:sp>
        <p:sp>
          <p:nvSpPr>
            <p:cNvPr id="6" name="object 6"/>
            <p:cNvSpPr/>
            <p:nvPr/>
          </p:nvSpPr>
          <p:spPr>
            <a:xfrm>
              <a:off x="761" y="761"/>
              <a:ext cx="12190730" cy="6856730"/>
            </a:xfrm>
            <a:custGeom>
              <a:avLst/>
              <a:gdLst/>
              <a:ahLst/>
              <a:cxnLst/>
              <a:rect l="l" t="t" r="r" b="b"/>
              <a:pathLst>
                <a:path w="12190730" h="6856730">
                  <a:moveTo>
                    <a:pt x="0" y="0"/>
                  </a:moveTo>
                  <a:lnTo>
                    <a:pt x="12190476" y="0"/>
                  </a:lnTo>
                  <a:lnTo>
                    <a:pt x="12190476" y="6856476"/>
                  </a:lnTo>
                  <a:lnTo>
                    <a:pt x="0" y="6856476"/>
                  </a:lnTo>
                  <a:lnTo>
                    <a:pt x="0" y="0"/>
                  </a:lnTo>
                  <a:close/>
                </a:path>
              </a:pathLst>
            </a:custGeom>
            <a:ln w="3175">
              <a:solidFill>
                <a:srgbClr val="000000"/>
              </a:solidFill>
            </a:ln>
          </p:spPr>
          <p:txBody>
            <a:bodyPr wrap="square" lIns="0" tIns="0" rIns="0" bIns="0" rtlCol="0"/>
            <a:lstStyle/>
            <a:p>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p:txBody>
          <a:bodyPr>
            <a:normAutofit/>
          </a:bodyPr>
          <a:lstStyle/>
          <a:p>
            <a:endParaRPr lang="en-US" dirty="0"/>
          </a:p>
        </p:txBody>
      </p:sp>
      <p:sp>
        <p:nvSpPr>
          <p:cNvPr id="17" name="Rectangle 16"/>
          <p:cNvSpPr/>
          <p:nvPr/>
        </p:nvSpPr>
        <p:spPr>
          <a:xfrm>
            <a:off x="0" y="0"/>
            <a:ext cx="12192000" cy="6858635"/>
          </a:xfrm>
          <a:prstGeom prst="rect">
            <a:avLst/>
          </a:prstGeom>
          <a:ln>
            <a:noFill/>
          </a:ln>
        </p:spPr>
        <p:style>
          <a:lnRef idx="2">
            <a:schemeClr val="accent1"/>
          </a:lnRef>
          <a:fillRef idx="1">
            <a:schemeClr val="lt1"/>
          </a:fillRef>
          <a:effectRef idx="0">
            <a:schemeClr val="accent1"/>
          </a:effectRef>
          <a:fontRef idx="minor">
            <a:schemeClr val="dk1"/>
          </a:fontRef>
        </p:style>
        <p:txBody>
          <a:bodyPr lIns="91440" tIns="45720" rIns="91440" bIns="45720" rtlCol="0" anchor="ctr"/>
          <a:lstStyle/>
          <a:p>
            <a:pPr algn="ctr"/>
            <a:endParaRPr lang="en-GB" dirty="0">
              <a:cs typeface="Calibri" panose="020F0502020204030204"/>
            </a:endParaRPr>
          </a:p>
        </p:txBody>
      </p:sp>
      <p:pic>
        <p:nvPicPr>
          <p:cNvPr id="10" name="Picture 9" descr="Picture1 (1).jpg"/>
          <p:cNvPicPr>
            <a:picLocks noChangeAspect="1"/>
          </p:cNvPicPr>
          <p:nvPr/>
        </p:nvPicPr>
        <p:blipFill>
          <a:blip r:embed="rId2"/>
          <a:stretch>
            <a:fillRect/>
          </a:stretch>
        </p:blipFill>
        <p:spPr>
          <a:xfrm>
            <a:off x="1229260" y="0"/>
            <a:ext cx="9791537" cy="68580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Placeholder 28"/>
          <p:cNvPicPr>
            <a:picLocks noGrp="1" noChangeAspect="1"/>
          </p:cNvPicPr>
          <p:nvPr>
            <p:ph type="pic" sz="quarter" idx="10"/>
          </p:nvPr>
        </p:nvPicPr>
        <p:blipFill>
          <a:blip r:embed="rId2">
            <a:extLst>
              <a:ext uri="{28A0092B-C50C-407E-A947-70E740481C1C}">
                <a14:useLocalDpi xmlns:a14="http://schemas.microsoft.com/office/drawing/2010/main" xmlns="" val="0"/>
              </a:ext>
            </a:extLst>
          </a:blip>
          <a:srcRect/>
          <a:stretch>
            <a:fillRect/>
          </a:stretch>
        </p:blipFill>
        <p:spPr/>
      </p:pic>
      <p:sp>
        <p:nvSpPr>
          <p:cNvPr id="8" name="Oval 7"/>
          <p:cNvSpPr/>
          <p:nvPr/>
        </p:nvSpPr>
        <p:spPr>
          <a:xfrm>
            <a:off x="5486401" y="1239850"/>
            <a:ext cx="540000" cy="540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Raleway"/>
                <a:cs typeface="Arial" panose="020B0604020202020204" pitchFamily="34" charset="0"/>
              </a:rPr>
              <a:t>01</a:t>
            </a:r>
          </a:p>
        </p:txBody>
      </p:sp>
      <p:cxnSp>
        <p:nvCxnSpPr>
          <p:cNvPr id="9" name="Straight Connector 8"/>
          <p:cNvCxnSpPr/>
          <p:nvPr/>
        </p:nvCxnSpPr>
        <p:spPr>
          <a:xfrm>
            <a:off x="6096001" y="1779850"/>
            <a:ext cx="565308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255002" y="1343265"/>
            <a:ext cx="5344622" cy="646331"/>
          </a:xfrm>
          <a:prstGeom prst="rect">
            <a:avLst/>
          </a:prstGeom>
          <a:noFill/>
        </p:spPr>
        <p:txBody>
          <a:bodyPr wrap="square" lIns="91440" tIns="45720" rIns="91440" bIns="45720" rtlCol="0" anchor="t">
            <a:spAutoFit/>
          </a:bodyPr>
          <a:lstStyle/>
          <a:p>
            <a:r>
              <a:rPr lang="da-DK" dirty="0" smtClean="0">
                <a:ea typeface="+mn-lt"/>
                <a:cs typeface="+mn-lt"/>
              </a:rPr>
              <a:t>Optimize in Real Time</a:t>
            </a:r>
            <a:endParaRPr lang="en-US" dirty="0" smtClean="0"/>
          </a:p>
          <a:p>
            <a:endParaRPr lang="en-US" dirty="0"/>
          </a:p>
        </p:txBody>
      </p:sp>
      <p:sp>
        <p:nvSpPr>
          <p:cNvPr id="11" name="Oval 10"/>
          <p:cNvSpPr/>
          <p:nvPr/>
        </p:nvSpPr>
        <p:spPr>
          <a:xfrm>
            <a:off x="5486401" y="2006833"/>
            <a:ext cx="540000" cy="540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Raleway"/>
                <a:cs typeface="Arial" panose="020B0604020202020204" pitchFamily="34" charset="0"/>
              </a:rPr>
              <a:t>02</a:t>
            </a:r>
          </a:p>
        </p:txBody>
      </p:sp>
      <p:cxnSp>
        <p:nvCxnSpPr>
          <p:cNvPr id="12" name="Straight Connector 11"/>
          <p:cNvCxnSpPr/>
          <p:nvPr/>
        </p:nvCxnSpPr>
        <p:spPr>
          <a:xfrm>
            <a:off x="6096001" y="2546833"/>
            <a:ext cx="565308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255002" y="2110248"/>
            <a:ext cx="5344622" cy="646331"/>
          </a:xfrm>
          <a:prstGeom prst="rect">
            <a:avLst/>
          </a:prstGeom>
          <a:noFill/>
        </p:spPr>
        <p:txBody>
          <a:bodyPr wrap="square" lIns="91440" tIns="45720" rIns="91440" bIns="45720" rtlCol="0" anchor="t">
            <a:spAutoFit/>
          </a:bodyPr>
          <a:lstStyle/>
          <a:p>
            <a:r>
              <a:rPr lang="da-DK" dirty="0" smtClean="0">
                <a:ea typeface="+mn-lt"/>
                <a:cs typeface="+mn-lt"/>
              </a:rPr>
              <a:t>Create Business Processes with business objectives</a:t>
            </a:r>
            <a:endParaRPr lang="en-US" dirty="0" smtClean="0">
              <a:cs typeface="Calibri" panose="020F0502020204030204"/>
            </a:endParaRPr>
          </a:p>
          <a:p>
            <a:endParaRPr lang="en-US" dirty="0">
              <a:cs typeface="Calibri" panose="020F0502020204030204"/>
            </a:endParaRPr>
          </a:p>
        </p:txBody>
      </p:sp>
      <p:sp>
        <p:nvSpPr>
          <p:cNvPr id="14" name="Oval 13"/>
          <p:cNvSpPr/>
          <p:nvPr/>
        </p:nvSpPr>
        <p:spPr>
          <a:xfrm>
            <a:off x="5486401" y="2773816"/>
            <a:ext cx="540000" cy="540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Raleway"/>
                <a:cs typeface="Arial" panose="020B0604020202020204" pitchFamily="34" charset="0"/>
              </a:rPr>
              <a:t>03</a:t>
            </a:r>
          </a:p>
        </p:txBody>
      </p:sp>
      <p:cxnSp>
        <p:nvCxnSpPr>
          <p:cNvPr id="15" name="Straight Connector 14"/>
          <p:cNvCxnSpPr/>
          <p:nvPr/>
        </p:nvCxnSpPr>
        <p:spPr>
          <a:xfrm>
            <a:off x="6096001" y="3313816"/>
            <a:ext cx="565308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6255002" y="2877231"/>
            <a:ext cx="5344622" cy="646331"/>
          </a:xfrm>
          <a:prstGeom prst="rect">
            <a:avLst/>
          </a:prstGeom>
          <a:noFill/>
        </p:spPr>
        <p:txBody>
          <a:bodyPr wrap="square" lIns="91440" tIns="45720" rIns="91440" bIns="45720" rtlCol="0" anchor="t">
            <a:spAutoFit/>
          </a:bodyPr>
          <a:lstStyle/>
          <a:p>
            <a:r>
              <a:rPr lang="da-DK" dirty="0" smtClean="0">
                <a:ea typeface="+mn-lt"/>
                <a:cs typeface="+mn-lt"/>
              </a:rPr>
              <a:t>Develop accurate Schedules using Historical data</a:t>
            </a:r>
            <a:endParaRPr lang="en-US" dirty="0" smtClean="0"/>
          </a:p>
          <a:p>
            <a:endParaRPr lang="en-US" dirty="0"/>
          </a:p>
        </p:txBody>
      </p:sp>
      <p:sp>
        <p:nvSpPr>
          <p:cNvPr id="17" name="Oval 16"/>
          <p:cNvSpPr/>
          <p:nvPr/>
        </p:nvSpPr>
        <p:spPr>
          <a:xfrm>
            <a:off x="5486401" y="3540799"/>
            <a:ext cx="540000" cy="540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Raleway"/>
                <a:cs typeface="Arial" panose="020B0604020202020204" pitchFamily="34" charset="0"/>
              </a:rPr>
              <a:t>04</a:t>
            </a:r>
          </a:p>
        </p:txBody>
      </p:sp>
      <p:cxnSp>
        <p:nvCxnSpPr>
          <p:cNvPr id="18" name="Straight Connector 17"/>
          <p:cNvCxnSpPr/>
          <p:nvPr/>
        </p:nvCxnSpPr>
        <p:spPr>
          <a:xfrm>
            <a:off x="6096001" y="4080799"/>
            <a:ext cx="565308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6255002" y="3644214"/>
            <a:ext cx="5344622" cy="646331"/>
          </a:xfrm>
          <a:prstGeom prst="rect">
            <a:avLst/>
          </a:prstGeom>
          <a:noFill/>
        </p:spPr>
        <p:txBody>
          <a:bodyPr wrap="square" lIns="91440" tIns="45720" rIns="91440" bIns="45720" rtlCol="0" anchor="t">
            <a:spAutoFit/>
          </a:bodyPr>
          <a:lstStyle/>
          <a:p>
            <a:r>
              <a:rPr lang="da-DK" dirty="0" smtClean="0">
                <a:ea typeface="+mn-lt"/>
                <a:cs typeface="+mn-lt"/>
              </a:rPr>
              <a:t>Automate from Overrides to automated functions</a:t>
            </a:r>
            <a:endParaRPr lang="en-US" dirty="0" smtClean="0"/>
          </a:p>
          <a:p>
            <a:endParaRPr lang="en-US" dirty="0"/>
          </a:p>
        </p:txBody>
      </p:sp>
      <p:sp>
        <p:nvSpPr>
          <p:cNvPr id="20" name="Oval 19"/>
          <p:cNvSpPr/>
          <p:nvPr/>
        </p:nvSpPr>
        <p:spPr>
          <a:xfrm>
            <a:off x="5486401" y="4307782"/>
            <a:ext cx="540000" cy="540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Raleway"/>
                <a:cs typeface="Arial" panose="020B0604020202020204" pitchFamily="34" charset="0"/>
              </a:rPr>
              <a:t>05</a:t>
            </a:r>
          </a:p>
        </p:txBody>
      </p:sp>
      <p:cxnSp>
        <p:nvCxnSpPr>
          <p:cNvPr id="21" name="Straight Connector 20"/>
          <p:cNvCxnSpPr/>
          <p:nvPr/>
        </p:nvCxnSpPr>
        <p:spPr>
          <a:xfrm>
            <a:off x="6096001" y="4847782"/>
            <a:ext cx="565308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6255002" y="4411197"/>
            <a:ext cx="5344622" cy="646331"/>
          </a:xfrm>
          <a:prstGeom prst="rect">
            <a:avLst/>
          </a:prstGeom>
          <a:noFill/>
        </p:spPr>
        <p:txBody>
          <a:bodyPr wrap="square" lIns="91440" tIns="45720" rIns="91440" bIns="45720" rtlCol="0" anchor="t">
            <a:spAutoFit/>
          </a:bodyPr>
          <a:lstStyle/>
          <a:p>
            <a:r>
              <a:rPr lang="da-DK" dirty="0" smtClean="0">
                <a:ea typeface="+mn-lt"/>
                <a:cs typeface="+mn-lt"/>
              </a:rPr>
              <a:t>Dispatch your services with mobile Apps</a:t>
            </a:r>
            <a:endParaRPr lang="en-US" dirty="0" smtClean="0"/>
          </a:p>
          <a:p>
            <a:endParaRPr lang="en-US" dirty="0"/>
          </a:p>
        </p:txBody>
      </p:sp>
      <p:sp>
        <p:nvSpPr>
          <p:cNvPr id="23" name="Oval 22"/>
          <p:cNvSpPr/>
          <p:nvPr/>
        </p:nvSpPr>
        <p:spPr>
          <a:xfrm>
            <a:off x="5486401" y="5074765"/>
            <a:ext cx="540000" cy="540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Raleway"/>
                <a:cs typeface="Arial" panose="020B0604020202020204" pitchFamily="34" charset="0"/>
              </a:rPr>
              <a:t>06</a:t>
            </a:r>
          </a:p>
        </p:txBody>
      </p:sp>
      <p:cxnSp>
        <p:nvCxnSpPr>
          <p:cNvPr id="24" name="Straight Connector 23"/>
          <p:cNvCxnSpPr/>
          <p:nvPr/>
        </p:nvCxnSpPr>
        <p:spPr>
          <a:xfrm>
            <a:off x="6096001" y="5614765"/>
            <a:ext cx="565308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020954" y="5178180"/>
            <a:ext cx="5344622" cy="646331"/>
          </a:xfrm>
          <a:prstGeom prst="rect">
            <a:avLst/>
          </a:prstGeom>
          <a:noFill/>
        </p:spPr>
        <p:txBody>
          <a:bodyPr wrap="square" lIns="91440" tIns="45720" rIns="91440" bIns="45720" rtlCol="0" anchor="t">
            <a:spAutoFit/>
          </a:bodyPr>
          <a:lstStyle/>
          <a:p>
            <a:pPr algn="ctr"/>
            <a:r>
              <a:rPr lang="da-DK" dirty="0" smtClean="0">
                <a:cs typeface="Calibri" panose="020F0502020204030204"/>
              </a:rPr>
              <a:t>Optimize Schedules using real-time traffic patterns</a:t>
            </a:r>
            <a:endParaRPr lang="da-DK" dirty="0" smtClean="0">
              <a:ea typeface="+mn-lt"/>
              <a:cs typeface="+mn-lt"/>
            </a:endParaRPr>
          </a:p>
          <a:p>
            <a:pPr algn="ctr"/>
            <a:endParaRPr lang="da-DK" dirty="0">
              <a:ea typeface="+mn-lt"/>
              <a:cs typeface="+mn-lt"/>
            </a:endParaRPr>
          </a:p>
        </p:txBody>
      </p:sp>
      <p:sp>
        <p:nvSpPr>
          <p:cNvPr id="26" name="Oval 25"/>
          <p:cNvSpPr/>
          <p:nvPr/>
        </p:nvSpPr>
        <p:spPr>
          <a:xfrm>
            <a:off x="5486401" y="5841750"/>
            <a:ext cx="540000" cy="540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Raleway"/>
                <a:cs typeface="Arial" panose="020B0604020202020204" pitchFamily="34" charset="0"/>
              </a:rPr>
              <a:t>07</a:t>
            </a:r>
          </a:p>
        </p:txBody>
      </p:sp>
      <p:cxnSp>
        <p:nvCxnSpPr>
          <p:cNvPr id="27" name="Straight Connector 26"/>
          <p:cNvCxnSpPr/>
          <p:nvPr/>
        </p:nvCxnSpPr>
        <p:spPr>
          <a:xfrm>
            <a:off x="6096001" y="6381750"/>
            <a:ext cx="565308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6255002" y="5840390"/>
            <a:ext cx="5344622" cy="646331"/>
          </a:xfrm>
          <a:prstGeom prst="rect">
            <a:avLst/>
          </a:prstGeom>
          <a:noFill/>
        </p:spPr>
        <p:txBody>
          <a:bodyPr wrap="square" lIns="91440" tIns="45720" rIns="91440" bIns="45720" rtlCol="0" anchor="t">
            <a:spAutoFit/>
          </a:bodyPr>
          <a:lstStyle/>
          <a:p>
            <a:r>
              <a:rPr lang="da-DK" dirty="0" smtClean="0">
                <a:ea typeface="+mn-lt"/>
                <a:cs typeface="+mn-lt"/>
              </a:rPr>
              <a:t>Better access to time sensitive information</a:t>
            </a:r>
            <a:endParaRPr lang="en-US" dirty="0" smtClean="0">
              <a:cs typeface="Calibri" panose="020F0502020204030204"/>
            </a:endParaRPr>
          </a:p>
          <a:p>
            <a:endParaRPr lang="en-US" dirty="0">
              <a:cs typeface="Calibri" panose="020F0502020204030204"/>
            </a:endParaRPr>
          </a:p>
        </p:txBody>
      </p:sp>
      <p:sp>
        <p:nvSpPr>
          <p:cNvPr id="30" name="Rectangle 29"/>
          <p:cNvSpPr/>
          <p:nvPr/>
        </p:nvSpPr>
        <p:spPr>
          <a:xfrm>
            <a:off x="0" y="0"/>
            <a:ext cx="5257800" cy="6858000"/>
          </a:xfrm>
          <a:prstGeom prst="rect">
            <a:avLst/>
          </a:prstGeom>
          <a:gradFill>
            <a:gsLst>
              <a:gs pos="19000">
                <a:srgbClr val="F97C22">
                  <a:alpha val="61000"/>
                </a:srgbClr>
              </a:gs>
              <a:gs pos="85000">
                <a:schemeClr val="tx1">
                  <a:lumMod val="75000"/>
                  <a:lumOff val="25000"/>
                  <a:alpha val="72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ext Placeholder 5"/>
          <p:cNvSpPr>
            <a:spLocks noGrp="1"/>
          </p:cNvSpPr>
          <p:nvPr>
            <p:ph type="body" sz="quarter" idx="11"/>
          </p:nvPr>
        </p:nvSpPr>
        <p:spPr>
          <a:xfrm>
            <a:off x="223838" y="357625"/>
            <a:ext cx="4814887" cy="1143000"/>
          </a:xfrm>
        </p:spPr>
        <p:txBody>
          <a:bodyPr vert="horz" lIns="91440" tIns="45720" rIns="91440" bIns="45720" rtlCol="0" anchor="t">
            <a:noAutofit/>
          </a:bodyPr>
          <a:lstStyle/>
          <a:p>
            <a:r>
              <a:rPr lang="en-US" b="0" dirty="0">
                <a:latin typeface="Raleway Black"/>
              </a:rPr>
              <a:t>Benefits of Using our Dispatch Module</a:t>
            </a:r>
            <a:endParaRPr lang="en-US" dirty="0"/>
          </a:p>
          <a:p>
            <a:r>
              <a:rPr lang="en-US" dirty="0"/>
              <a:t/>
            </a:r>
            <a:br>
              <a:rPr lang="en-US" dirty="0"/>
            </a:b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p:cNvPicPr>
            <a:picLocks noGrp="1" noChangeAspect="1"/>
          </p:cNvPicPr>
          <p:nvPr>
            <p:ph type="pic" sz="quarter" idx="10"/>
          </p:nvPr>
        </p:nvPicPr>
        <p:blipFill>
          <a:blip r:embed="rId2"/>
          <a:srcRect/>
          <a:stretch>
            <a:fillRect/>
          </a:stretch>
        </p:blipFill>
        <p:spPr>
          <a:xfrm>
            <a:off x="0" y="5715"/>
            <a:ext cx="12207240" cy="2592705"/>
          </a:xfrm>
          <a:prstGeom prst="rect">
            <a:avLst/>
          </a:prstGeom>
        </p:spPr>
      </p:pic>
      <p:sp>
        <p:nvSpPr>
          <p:cNvPr id="13" name="Rectangle 12"/>
          <p:cNvSpPr/>
          <p:nvPr/>
        </p:nvSpPr>
        <p:spPr>
          <a:xfrm>
            <a:off x="0" y="5715"/>
            <a:ext cx="12192000" cy="2592729"/>
          </a:xfrm>
          <a:prstGeom prst="rect">
            <a:avLst/>
          </a:prstGeom>
          <a:gradFill>
            <a:gsLst>
              <a:gs pos="19000">
                <a:srgbClr val="F97C22">
                  <a:alpha val="61000"/>
                </a:srgbClr>
              </a:gs>
              <a:gs pos="85000">
                <a:schemeClr val="tx1">
                  <a:lumMod val="75000"/>
                  <a:lumOff val="25000"/>
                  <a:alpha val="72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4" name="Group 13"/>
          <p:cNvGrpSpPr/>
          <p:nvPr/>
        </p:nvGrpSpPr>
        <p:grpSpPr>
          <a:xfrm>
            <a:off x="2746757" y="3886476"/>
            <a:ext cx="447771" cy="2495274"/>
            <a:chOff x="2724149" y="3302000"/>
            <a:chExt cx="447771" cy="2204720"/>
          </a:xfrm>
        </p:grpSpPr>
        <p:sp>
          <p:nvSpPr>
            <p:cNvPr id="15" name="Oval 14"/>
            <p:cNvSpPr/>
            <p:nvPr/>
          </p:nvSpPr>
          <p:spPr>
            <a:xfrm>
              <a:off x="2885439" y="3434080"/>
              <a:ext cx="286481" cy="1940560"/>
            </a:xfrm>
            <a:prstGeom prst="ellipse">
              <a:avLst/>
            </a:prstGeom>
            <a:solidFill>
              <a:schemeClr val="tx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p:cNvSpPr/>
            <p:nvPr/>
          </p:nvSpPr>
          <p:spPr>
            <a:xfrm>
              <a:off x="2724149" y="3302000"/>
              <a:ext cx="374651" cy="2204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7" name="Group 16"/>
          <p:cNvGrpSpPr/>
          <p:nvPr/>
        </p:nvGrpSpPr>
        <p:grpSpPr>
          <a:xfrm>
            <a:off x="5729959" y="3886476"/>
            <a:ext cx="447771" cy="2495274"/>
            <a:chOff x="2724149" y="3302000"/>
            <a:chExt cx="447771" cy="2204720"/>
          </a:xfrm>
        </p:grpSpPr>
        <p:sp>
          <p:nvSpPr>
            <p:cNvPr id="18" name="Oval 17"/>
            <p:cNvSpPr/>
            <p:nvPr/>
          </p:nvSpPr>
          <p:spPr>
            <a:xfrm>
              <a:off x="2885439" y="3434080"/>
              <a:ext cx="286481" cy="1940560"/>
            </a:xfrm>
            <a:prstGeom prst="ellipse">
              <a:avLst/>
            </a:prstGeom>
            <a:solidFill>
              <a:schemeClr val="tx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Rectangle 18"/>
            <p:cNvSpPr/>
            <p:nvPr/>
          </p:nvSpPr>
          <p:spPr>
            <a:xfrm>
              <a:off x="2724149" y="3302000"/>
              <a:ext cx="374651" cy="2204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0" name="Group 19"/>
          <p:cNvGrpSpPr/>
          <p:nvPr/>
        </p:nvGrpSpPr>
        <p:grpSpPr>
          <a:xfrm>
            <a:off x="8735849" y="3886476"/>
            <a:ext cx="447771" cy="2495274"/>
            <a:chOff x="2724149" y="3302000"/>
            <a:chExt cx="447771" cy="2204720"/>
          </a:xfrm>
        </p:grpSpPr>
        <p:sp>
          <p:nvSpPr>
            <p:cNvPr id="21" name="Oval 20"/>
            <p:cNvSpPr/>
            <p:nvPr/>
          </p:nvSpPr>
          <p:spPr>
            <a:xfrm>
              <a:off x="2885439" y="3434080"/>
              <a:ext cx="286481" cy="1940560"/>
            </a:xfrm>
            <a:prstGeom prst="ellipse">
              <a:avLst/>
            </a:prstGeom>
            <a:solidFill>
              <a:schemeClr val="tx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Rectangle 21"/>
            <p:cNvSpPr/>
            <p:nvPr/>
          </p:nvSpPr>
          <p:spPr>
            <a:xfrm>
              <a:off x="2724149" y="3302000"/>
              <a:ext cx="374651" cy="2204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7" name="Oval 26"/>
          <p:cNvSpPr/>
          <p:nvPr/>
        </p:nvSpPr>
        <p:spPr>
          <a:xfrm>
            <a:off x="1148399" y="2884326"/>
            <a:ext cx="1077225" cy="1077225"/>
          </a:xfrm>
          <a:prstGeom prst="ellipse">
            <a:avLst/>
          </a:prstGeom>
          <a:solidFill>
            <a:srgbClr val="F97C22"/>
          </a:solidFill>
          <a:ln w="12700">
            <a:solidFill>
              <a:srgbClr val="FFFFFF"/>
            </a:solidFill>
            <a:miter/>
          </a:ln>
          <a:effectLst>
            <a:outerShdw blurRad="50800" dist="38100" dir="5400000" algn="t" rotWithShape="0">
              <a:prstClr val="black">
                <a:alpha val="40000"/>
              </a:prstClr>
            </a:outerShdw>
          </a:effectLst>
        </p:spPr>
        <p:txBody>
          <a:bodyPr lIns="45719" tIns="0" rIns="45719" bIns="0" anchor="ctr"/>
          <a:lstStyle/>
          <a:p>
            <a:pPr algn="ctr"/>
            <a:endParaRPr lang="en-GB" sz="1200" dirty="0">
              <a:solidFill>
                <a:schemeClr val="accent1"/>
              </a:solidFill>
            </a:endParaRPr>
          </a:p>
        </p:txBody>
      </p:sp>
      <p:sp>
        <p:nvSpPr>
          <p:cNvPr id="25" name="Rectangle 24"/>
          <p:cNvSpPr/>
          <p:nvPr/>
        </p:nvSpPr>
        <p:spPr>
          <a:xfrm>
            <a:off x="538067" y="4646134"/>
            <a:ext cx="2297889" cy="1292662"/>
          </a:xfrm>
          <a:prstGeom prst="rect">
            <a:avLst/>
          </a:prstGeom>
        </p:spPr>
        <p:txBody>
          <a:bodyPr wrap="square" lIns="0" tIns="0" rIns="0" bIns="0" anchor="t" anchorCtr="0">
            <a:spAutoFit/>
          </a:bodyPr>
          <a:lstStyle/>
          <a:p>
            <a:pPr algn="ctr"/>
            <a:r>
              <a:rPr lang="en-US" sz="1400" dirty="0">
                <a:ea typeface="+mn-lt"/>
                <a:cs typeface="+mn-lt"/>
              </a:rPr>
              <a:t>With our dispatch module you can remove the daily hassles of manually routing the drivers and tasks, &amp; ensure optimal efficiency in your day to day operations</a:t>
            </a:r>
            <a:endParaRPr lang="en-US" sz="1400" dirty="0">
              <a:cs typeface="Calibri" panose="020F0502020204030204"/>
            </a:endParaRPr>
          </a:p>
        </p:txBody>
      </p:sp>
      <p:sp>
        <p:nvSpPr>
          <p:cNvPr id="26" name="Rectangle 25"/>
          <p:cNvSpPr/>
          <p:nvPr/>
        </p:nvSpPr>
        <p:spPr>
          <a:xfrm>
            <a:off x="572599" y="4258898"/>
            <a:ext cx="2228824" cy="246221"/>
          </a:xfrm>
          <a:prstGeom prst="rect">
            <a:avLst/>
          </a:prstGeom>
        </p:spPr>
        <p:txBody>
          <a:bodyPr wrap="square" lIns="0" tIns="0" rIns="0" bIns="0" anchor="t">
            <a:spAutoFit/>
          </a:bodyPr>
          <a:lstStyle/>
          <a:p>
            <a:pPr algn="ctr"/>
            <a:r>
              <a:rPr lang="en-GB" sz="1600" dirty="0">
                <a:ea typeface="+mn-lt"/>
                <a:cs typeface="+mn-lt"/>
              </a:rPr>
              <a:t>Route Optimization</a:t>
            </a:r>
            <a:endParaRPr lang="en-US" dirty="0">
              <a:cs typeface="Calibri" panose="020F0502020204030204"/>
            </a:endParaRPr>
          </a:p>
        </p:txBody>
      </p:sp>
      <p:sp>
        <p:nvSpPr>
          <p:cNvPr id="30" name="Rectangle 29"/>
          <p:cNvSpPr/>
          <p:nvPr/>
        </p:nvSpPr>
        <p:spPr>
          <a:xfrm>
            <a:off x="3477694" y="4646134"/>
            <a:ext cx="2297889" cy="1292662"/>
          </a:xfrm>
          <a:prstGeom prst="rect">
            <a:avLst/>
          </a:prstGeom>
        </p:spPr>
        <p:txBody>
          <a:bodyPr wrap="square" lIns="0" tIns="0" rIns="0" bIns="0" anchor="t" anchorCtr="0">
            <a:spAutoFit/>
          </a:bodyPr>
          <a:lstStyle/>
          <a:p>
            <a:pPr algn="ctr"/>
            <a:r>
              <a:rPr lang="en-US" sz="1400" dirty="0">
                <a:ea typeface="+mn-lt"/>
                <a:cs typeface="+mn-lt"/>
              </a:rPr>
              <a:t>Keep track of your daily operations by our software &amp; communicate with your</a:t>
            </a:r>
            <a:endParaRPr lang="en-US" dirty="0"/>
          </a:p>
          <a:p>
            <a:pPr algn="ctr"/>
            <a:r>
              <a:rPr lang="en-US" sz="1400" dirty="0">
                <a:ea typeface="+mn-lt"/>
                <a:cs typeface="+mn-lt"/>
              </a:rPr>
              <a:t>drivers in real time and gain clear visibility into the current ETA's &amp; many more</a:t>
            </a:r>
            <a:endParaRPr lang="en-US" dirty="0"/>
          </a:p>
        </p:txBody>
      </p:sp>
      <p:sp>
        <p:nvSpPr>
          <p:cNvPr id="31" name="Rectangle 30"/>
          <p:cNvSpPr/>
          <p:nvPr/>
        </p:nvSpPr>
        <p:spPr>
          <a:xfrm>
            <a:off x="3502701" y="4258898"/>
            <a:ext cx="2228824" cy="246221"/>
          </a:xfrm>
          <a:prstGeom prst="rect">
            <a:avLst/>
          </a:prstGeom>
        </p:spPr>
        <p:txBody>
          <a:bodyPr wrap="square" lIns="0" tIns="0" rIns="0" bIns="0" anchor="t">
            <a:spAutoFit/>
          </a:bodyPr>
          <a:lstStyle/>
          <a:p>
            <a:pPr algn="ctr"/>
            <a:r>
              <a:rPr lang="en-GB" sz="1600" dirty="0">
                <a:ea typeface="+mn-lt"/>
                <a:cs typeface="+mn-lt"/>
              </a:rPr>
              <a:t>Live ETA's &amp; Tracking</a:t>
            </a:r>
            <a:endParaRPr lang="en-US" dirty="0"/>
          </a:p>
        </p:txBody>
      </p:sp>
      <p:sp>
        <p:nvSpPr>
          <p:cNvPr id="33" name="Oval 32"/>
          <p:cNvSpPr/>
          <p:nvPr/>
        </p:nvSpPr>
        <p:spPr>
          <a:xfrm>
            <a:off x="4088026" y="2884326"/>
            <a:ext cx="1077225" cy="1077225"/>
          </a:xfrm>
          <a:prstGeom prst="ellipse">
            <a:avLst/>
          </a:prstGeom>
          <a:solidFill>
            <a:srgbClr val="F97C22"/>
          </a:solidFill>
          <a:ln w="12700">
            <a:solidFill>
              <a:srgbClr val="FFFFFF"/>
            </a:solidFill>
            <a:miter/>
          </a:ln>
          <a:effectLst>
            <a:outerShdw blurRad="50800" dist="38100" dir="5400000" algn="t" rotWithShape="0">
              <a:prstClr val="black">
                <a:alpha val="40000"/>
              </a:prstClr>
            </a:outerShdw>
          </a:effectLst>
        </p:spPr>
        <p:txBody>
          <a:bodyPr lIns="45719" tIns="0" rIns="45719" bIns="0" anchor="ctr"/>
          <a:lstStyle/>
          <a:p>
            <a:pPr algn="ctr"/>
            <a:endParaRPr lang="en-GB" sz="1200" dirty="0">
              <a:solidFill>
                <a:schemeClr val="accent1"/>
              </a:solidFill>
            </a:endParaRPr>
          </a:p>
        </p:txBody>
      </p:sp>
      <p:sp>
        <p:nvSpPr>
          <p:cNvPr id="36" name="Rectangle 35"/>
          <p:cNvSpPr/>
          <p:nvPr/>
        </p:nvSpPr>
        <p:spPr>
          <a:xfrm>
            <a:off x="6417321" y="4646134"/>
            <a:ext cx="2297889" cy="1723390"/>
          </a:xfrm>
          <a:prstGeom prst="rect">
            <a:avLst/>
          </a:prstGeom>
        </p:spPr>
        <p:txBody>
          <a:bodyPr wrap="square" lIns="0" tIns="0" rIns="0" bIns="0" anchor="t" anchorCtr="0">
            <a:spAutoFit/>
          </a:bodyPr>
          <a:lstStyle/>
          <a:p>
            <a:pPr algn="ctr"/>
            <a:r>
              <a:rPr lang="en-US" sz="1400" dirty="0">
                <a:ea typeface="+mn-lt"/>
                <a:cs typeface="+mn-lt"/>
              </a:rPr>
              <a:t>Avoid sending delivery tickets one by one, with our completely automated system newly created tickets will be assigned to the driver closest to the destination or to the driver who first accepts the delivery ticket.</a:t>
            </a:r>
          </a:p>
        </p:txBody>
      </p:sp>
      <p:sp>
        <p:nvSpPr>
          <p:cNvPr id="37" name="Rectangle 36"/>
          <p:cNvSpPr/>
          <p:nvPr/>
        </p:nvSpPr>
        <p:spPr>
          <a:xfrm>
            <a:off x="6451853" y="4258898"/>
            <a:ext cx="2228824" cy="245745"/>
          </a:xfrm>
          <a:prstGeom prst="rect">
            <a:avLst/>
          </a:prstGeom>
        </p:spPr>
        <p:txBody>
          <a:bodyPr wrap="square" lIns="0" tIns="0" rIns="0" bIns="0" anchor="t">
            <a:spAutoFit/>
          </a:bodyPr>
          <a:lstStyle/>
          <a:p>
            <a:pPr algn="ctr"/>
            <a:r>
              <a:rPr sz="1600" dirty="0">
                <a:ea typeface="+mn-lt"/>
                <a:cs typeface="+mn-lt"/>
              </a:rPr>
              <a:t>Automate Dispatch</a:t>
            </a:r>
          </a:p>
        </p:txBody>
      </p:sp>
      <p:sp>
        <p:nvSpPr>
          <p:cNvPr id="39" name="Oval 38"/>
          <p:cNvSpPr/>
          <p:nvPr/>
        </p:nvSpPr>
        <p:spPr>
          <a:xfrm>
            <a:off x="7027653" y="2884326"/>
            <a:ext cx="1077225" cy="1077225"/>
          </a:xfrm>
          <a:prstGeom prst="ellipse">
            <a:avLst/>
          </a:prstGeom>
          <a:solidFill>
            <a:srgbClr val="F97C22"/>
          </a:solidFill>
          <a:ln w="12700">
            <a:solidFill>
              <a:srgbClr val="FFFFFF"/>
            </a:solidFill>
            <a:miter/>
          </a:ln>
          <a:effectLst>
            <a:outerShdw blurRad="50800" dist="38100" dir="5400000" algn="t" rotWithShape="0">
              <a:prstClr val="black">
                <a:alpha val="40000"/>
              </a:prstClr>
            </a:outerShdw>
          </a:effectLst>
        </p:spPr>
        <p:txBody>
          <a:bodyPr lIns="45719" tIns="0" rIns="45719" bIns="0" anchor="ctr"/>
          <a:lstStyle/>
          <a:p>
            <a:pPr algn="ctr"/>
            <a:endParaRPr lang="en-GB" sz="1200" dirty="0">
              <a:solidFill>
                <a:schemeClr val="accent1"/>
              </a:solidFill>
            </a:endParaRPr>
          </a:p>
        </p:txBody>
      </p:sp>
      <p:sp>
        <p:nvSpPr>
          <p:cNvPr id="42" name="Rectangle 41"/>
          <p:cNvSpPr/>
          <p:nvPr/>
        </p:nvSpPr>
        <p:spPr>
          <a:xfrm>
            <a:off x="9356947" y="4646134"/>
            <a:ext cx="2297889" cy="1508105"/>
          </a:xfrm>
          <a:prstGeom prst="rect">
            <a:avLst/>
          </a:prstGeom>
        </p:spPr>
        <p:txBody>
          <a:bodyPr wrap="square" lIns="0" tIns="0" rIns="0" bIns="0" anchor="t" anchorCtr="0">
            <a:spAutoFit/>
          </a:bodyPr>
          <a:lstStyle/>
          <a:p>
            <a:pPr algn="ctr"/>
            <a:r>
              <a:rPr lang="en-US" sz="1400" dirty="0">
                <a:ea typeface="+mn-lt"/>
                <a:cs typeface="+mn-lt"/>
              </a:rPr>
              <a:t>With our software you can dispatch your logistics solutions without any manual processes, you will receive automated schedules and routes providing</a:t>
            </a:r>
            <a:endParaRPr lang="en-US" dirty="0"/>
          </a:p>
          <a:p>
            <a:pPr algn="ctr"/>
            <a:r>
              <a:rPr lang="en-US" sz="1400" dirty="0">
                <a:ea typeface="+mn-lt"/>
                <a:cs typeface="+mn-lt"/>
              </a:rPr>
              <a:t>ease to your daily management process</a:t>
            </a:r>
            <a:endParaRPr lang="en-US" dirty="0"/>
          </a:p>
        </p:txBody>
      </p:sp>
      <p:sp>
        <p:nvSpPr>
          <p:cNvPr id="43" name="Rectangle 42"/>
          <p:cNvSpPr/>
          <p:nvPr/>
        </p:nvSpPr>
        <p:spPr>
          <a:xfrm>
            <a:off x="9391479" y="4258898"/>
            <a:ext cx="2228824" cy="246221"/>
          </a:xfrm>
          <a:prstGeom prst="rect">
            <a:avLst/>
          </a:prstGeom>
        </p:spPr>
        <p:txBody>
          <a:bodyPr wrap="square" lIns="0" tIns="0" rIns="0" bIns="0" anchor="t">
            <a:spAutoFit/>
          </a:bodyPr>
          <a:lstStyle/>
          <a:p>
            <a:pPr algn="ctr"/>
            <a:r>
              <a:rPr lang="en-GB" sz="1600" dirty="0">
                <a:ea typeface="+mn-lt"/>
                <a:cs typeface="+mn-lt"/>
              </a:rPr>
              <a:t>Automated Logistics</a:t>
            </a:r>
            <a:endParaRPr lang="en-US" dirty="0"/>
          </a:p>
        </p:txBody>
      </p:sp>
      <p:sp>
        <p:nvSpPr>
          <p:cNvPr id="45" name="Oval 44"/>
          <p:cNvSpPr/>
          <p:nvPr/>
        </p:nvSpPr>
        <p:spPr>
          <a:xfrm>
            <a:off x="9967279" y="2884326"/>
            <a:ext cx="1077225" cy="1077225"/>
          </a:xfrm>
          <a:prstGeom prst="ellipse">
            <a:avLst/>
          </a:prstGeom>
          <a:solidFill>
            <a:srgbClr val="F97C22"/>
          </a:solidFill>
          <a:ln w="12700">
            <a:solidFill>
              <a:srgbClr val="FFFFFF"/>
            </a:solidFill>
            <a:miter/>
          </a:ln>
          <a:effectLst>
            <a:outerShdw blurRad="50800" dist="38100" dir="5400000" algn="t" rotWithShape="0">
              <a:prstClr val="black">
                <a:alpha val="40000"/>
              </a:prstClr>
            </a:outerShdw>
          </a:effectLst>
        </p:spPr>
        <p:txBody>
          <a:bodyPr lIns="45719" tIns="0" rIns="45719" bIns="0" anchor="ctr"/>
          <a:lstStyle/>
          <a:p>
            <a:pPr algn="ctr"/>
            <a:endParaRPr lang="en-GB" sz="1200" dirty="0">
              <a:solidFill>
                <a:schemeClr val="accent1"/>
              </a:solidFill>
            </a:endParaRPr>
          </a:p>
        </p:txBody>
      </p:sp>
      <p:pic>
        <p:nvPicPr>
          <p:cNvPr id="10" name="Picture Placeholder 9" descr="gps"/>
          <p:cNvPicPr>
            <a:picLocks noGrp="1" noChangeAspect="1"/>
          </p:cNvPicPr>
          <p:nvPr>
            <p:ph type="pic" sz="quarter" idx="11"/>
          </p:nvPr>
        </p:nvPicPr>
        <p:blipFill>
          <a:blip r:embed="rId3"/>
          <a:stretch>
            <a:fillRect/>
          </a:stretch>
        </p:blipFill>
        <p:spPr>
          <a:xfrm>
            <a:off x="1419225" y="3161665"/>
            <a:ext cx="476250" cy="476250"/>
          </a:xfrm>
          <a:prstGeom prst="rect">
            <a:avLst/>
          </a:prstGeom>
        </p:spPr>
      </p:pic>
      <p:pic>
        <p:nvPicPr>
          <p:cNvPr id="23" name="Picture Placeholder 22" descr="logistics"/>
          <p:cNvPicPr>
            <a:picLocks noGrp="1" noChangeAspect="1"/>
          </p:cNvPicPr>
          <p:nvPr>
            <p:ph type="pic" sz="quarter" idx="12"/>
          </p:nvPr>
        </p:nvPicPr>
        <p:blipFill>
          <a:blip r:embed="rId4"/>
          <a:stretch>
            <a:fillRect/>
          </a:stretch>
        </p:blipFill>
        <p:spPr>
          <a:xfrm>
            <a:off x="10267315" y="3132455"/>
            <a:ext cx="476250" cy="476250"/>
          </a:xfrm>
          <a:prstGeom prst="rect">
            <a:avLst/>
          </a:prstGeom>
        </p:spPr>
      </p:pic>
      <p:pic>
        <p:nvPicPr>
          <p:cNvPr id="28" name="Picture 27" descr="track"/>
          <p:cNvPicPr>
            <a:picLocks noChangeAspect="1"/>
          </p:cNvPicPr>
          <p:nvPr/>
        </p:nvPicPr>
        <p:blipFill>
          <a:blip r:embed="rId5"/>
          <a:stretch>
            <a:fillRect/>
          </a:stretch>
        </p:blipFill>
        <p:spPr>
          <a:xfrm>
            <a:off x="4378960" y="3161665"/>
            <a:ext cx="476250" cy="476250"/>
          </a:xfrm>
          <a:prstGeom prst="rect">
            <a:avLst/>
          </a:prstGeom>
        </p:spPr>
      </p:pic>
      <p:pic>
        <p:nvPicPr>
          <p:cNvPr id="2" name="Picture 1" descr="Untitled-7"/>
          <p:cNvPicPr>
            <a:picLocks noChangeAspect="1"/>
          </p:cNvPicPr>
          <p:nvPr/>
        </p:nvPicPr>
        <p:blipFill>
          <a:blip r:embed="rId6"/>
          <a:stretch>
            <a:fillRect/>
          </a:stretch>
        </p:blipFill>
        <p:spPr>
          <a:xfrm>
            <a:off x="7339330" y="3161665"/>
            <a:ext cx="544195" cy="544195"/>
          </a:xfrm>
          <a:prstGeom prst="rect">
            <a:avLst/>
          </a:prstGeom>
        </p:spPr>
      </p:pic>
      <p:sp>
        <p:nvSpPr>
          <p:cNvPr id="34" name="Text Placeholder 5"/>
          <p:cNvSpPr>
            <a:spLocks noGrp="1"/>
          </p:cNvSpPr>
          <p:nvPr>
            <p:ph type="body" sz="quarter" idx="13"/>
          </p:nvPr>
        </p:nvSpPr>
        <p:spPr/>
        <p:txBody>
          <a:bodyPr/>
          <a:lstStyle/>
          <a:p>
            <a:r>
              <a:rPr lang="en-IN" dirty="0">
                <a:latin typeface="Raleway Black"/>
                <a:cs typeface="Arial" panose="020B0604020202020204"/>
              </a:rPr>
              <a:t>Features</a:t>
            </a:r>
            <a:endParaRPr lang="en-IN"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p:cNvPicPr>
            <a:picLocks noGrp="1" noChangeAspect="1"/>
          </p:cNvPicPr>
          <p:nvPr>
            <p:ph type="pic" sz="quarter" idx="10"/>
          </p:nvPr>
        </p:nvPicPr>
        <p:blipFill>
          <a:blip r:embed="rId3"/>
          <a:srcRect/>
          <a:stretch>
            <a:fillRect/>
          </a:stretch>
        </p:blipFill>
        <p:spPr>
          <a:xfrm>
            <a:off x="0" y="0"/>
            <a:ext cx="12207240" cy="2592705"/>
          </a:xfrm>
          <a:prstGeom prst="rect">
            <a:avLst/>
          </a:prstGeom>
        </p:spPr>
      </p:pic>
      <p:sp>
        <p:nvSpPr>
          <p:cNvPr id="13" name="Rectangle 12"/>
          <p:cNvSpPr/>
          <p:nvPr/>
        </p:nvSpPr>
        <p:spPr>
          <a:xfrm>
            <a:off x="0" y="0"/>
            <a:ext cx="12192000" cy="2592729"/>
          </a:xfrm>
          <a:prstGeom prst="rect">
            <a:avLst/>
          </a:prstGeom>
          <a:gradFill>
            <a:gsLst>
              <a:gs pos="19000">
                <a:srgbClr val="F97C22">
                  <a:alpha val="61000"/>
                </a:srgbClr>
              </a:gs>
              <a:gs pos="85000">
                <a:schemeClr val="tx1">
                  <a:lumMod val="75000"/>
                  <a:lumOff val="25000"/>
                  <a:alpha val="72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ext Placeholder 5"/>
          <p:cNvSpPr>
            <a:spLocks noGrp="1"/>
          </p:cNvSpPr>
          <p:nvPr>
            <p:ph type="body" sz="quarter" idx="13"/>
          </p:nvPr>
        </p:nvSpPr>
        <p:spPr/>
        <p:txBody>
          <a:bodyPr/>
          <a:lstStyle/>
          <a:p>
            <a:r>
              <a:rPr lang="en-IN" dirty="0" smtClean="0">
                <a:latin typeface="Raleway Black"/>
                <a:cs typeface="Arial" panose="020B0604020202020204"/>
              </a:rPr>
              <a:t>Features (cntd.)</a:t>
            </a:r>
            <a:endParaRPr lang="en-IN" dirty="0"/>
          </a:p>
        </p:txBody>
      </p:sp>
      <p:grpSp>
        <p:nvGrpSpPr>
          <p:cNvPr id="14" name="Group 13"/>
          <p:cNvGrpSpPr/>
          <p:nvPr/>
        </p:nvGrpSpPr>
        <p:grpSpPr>
          <a:xfrm>
            <a:off x="2746757" y="3886476"/>
            <a:ext cx="447771" cy="2495274"/>
            <a:chOff x="2724149" y="3302000"/>
            <a:chExt cx="447771" cy="2204720"/>
          </a:xfrm>
        </p:grpSpPr>
        <p:sp>
          <p:nvSpPr>
            <p:cNvPr id="15" name="Oval 14"/>
            <p:cNvSpPr/>
            <p:nvPr/>
          </p:nvSpPr>
          <p:spPr>
            <a:xfrm>
              <a:off x="2885439" y="3434080"/>
              <a:ext cx="286481" cy="1940560"/>
            </a:xfrm>
            <a:prstGeom prst="ellipse">
              <a:avLst/>
            </a:prstGeom>
            <a:solidFill>
              <a:schemeClr val="tx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p:cNvSpPr/>
            <p:nvPr/>
          </p:nvSpPr>
          <p:spPr>
            <a:xfrm>
              <a:off x="2724149" y="3302000"/>
              <a:ext cx="374651" cy="2204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7" name="Group 16"/>
          <p:cNvGrpSpPr/>
          <p:nvPr/>
        </p:nvGrpSpPr>
        <p:grpSpPr>
          <a:xfrm>
            <a:off x="5729959" y="3886476"/>
            <a:ext cx="447771" cy="2495274"/>
            <a:chOff x="2724149" y="3302000"/>
            <a:chExt cx="447771" cy="2204720"/>
          </a:xfrm>
        </p:grpSpPr>
        <p:sp>
          <p:nvSpPr>
            <p:cNvPr id="18" name="Oval 17"/>
            <p:cNvSpPr/>
            <p:nvPr/>
          </p:nvSpPr>
          <p:spPr>
            <a:xfrm>
              <a:off x="2885439" y="3434080"/>
              <a:ext cx="286481" cy="1940560"/>
            </a:xfrm>
            <a:prstGeom prst="ellipse">
              <a:avLst/>
            </a:prstGeom>
            <a:solidFill>
              <a:schemeClr val="tx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Rectangle 18"/>
            <p:cNvSpPr/>
            <p:nvPr/>
          </p:nvSpPr>
          <p:spPr>
            <a:xfrm>
              <a:off x="2724149" y="3302000"/>
              <a:ext cx="374651" cy="2204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0" name="Group 19"/>
          <p:cNvGrpSpPr/>
          <p:nvPr/>
        </p:nvGrpSpPr>
        <p:grpSpPr>
          <a:xfrm>
            <a:off x="8735849" y="3886476"/>
            <a:ext cx="447771" cy="2495274"/>
            <a:chOff x="2724149" y="3302000"/>
            <a:chExt cx="447771" cy="2204720"/>
          </a:xfrm>
        </p:grpSpPr>
        <p:sp>
          <p:nvSpPr>
            <p:cNvPr id="21" name="Oval 20"/>
            <p:cNvSpPr/>
            <p:nvPr/>
          </p:nvSpPr>
          <p:spPr>
            <a:xfrm>
              <a:off x="2885439" y="3434080"/>
              <a:ext cx="286481" cy="1940560"/>
            </a:xfrm>
            <a:prstGeom prst="ellipse">
              <a:avLst/>
            </a:prstGeom>
            <a:solidFill>
              <a:schemeClr val="tx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Rectangle 21"/>
            <p:cNvSpPr/>
            <p:nvPr/>
          </p:nvSpPr>
          <p:spPr>
            <a:xfrm>
              <a:off x="2724149" y="3302000"/>
              <a:ext cx="374651" cy="2204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7" name="Oval 26"/>
          <p:cNvSpPr/>
          <p:nvPr/>
        </p:nvSpPr>
        <p:spPr>
          <a:xfrm>
            <a:off x="1148399" y="2884326"/>
            <a:ext cx="1077225" cy="1077225"/>
          </a:xfrm>
          <a:prstGeom prst="ellipse">
            <a:avLst/>
          </a:prstGeom>
          <a:solidFill>
            <a:srgbClr val="F97C22"/>
          </a:solidFill>
          <a:ln w="12700">
            <a:solidFill>
              <a:srgbClr val="FFFFFF"/>
            </a:solidFill>
            <a:miter/>
          </a:ln>
          <a:effectLst>
            <a:outerShdw blurRad="50800" dist="38100" dir="5400000" algn="t" rotWithShape="0">
              <a:prstClr val="black">
                <a:alpha val="40000"/>
              </a:prstClr>
            </a:outerShdw>
          </a:effectLst>
        </p:spPr>
        <p:txBody>
          <a:bodyPr lIns="45719" tIns="0" rIns="45719" bIns="0" anchor="ctr"/>
          <a:lstStyle/>
          <a:p>
            <a:pPr algn="ctr"/>
            <a:endParaRPr lang="en-GB" sz="1200" dirty="0">
              <a:solidFill>
                <a:schemeClr val="accent1"/>
              </a:solidFill>
            </a:endParaRPr>
          </a:p>
        </p:txBody>
      </p:sp>
      <p:sp>
        <p:nvSpPr>
          <p:cNvPr id="25" name="Rectangle 24"/>
          <p:cNvSpPr/>
          <p:nvPr/>
        </p:nvSpPr>
        <p:spPr>
          <a:xfrm>
            <a:off x="538067" y="4646134"/>
            <a:ext cx="2297889" cy="1076960"/>
          </a:xfrm>
          <a:prstGeom prst="rect">
            <a:avLst/>
          </a:prstGeom>
        </p:spPr>
        <p:txBody>
          <a:bodyPr wrap="square" lIns="0" tIns="0" rIns="0" bIns="0" anchor="t" anchorCtr="0">
            <a:spAutoFit/>
          </a:bodyPr>
          <a:lstStyle/>
          <a:p>
            <a:pPr algn="ctr"/>
            <a:r>
              <a:rPr lang="en-US" sz="1400" dirty="0">
                <a:ea typeface="+mn-lt"/>
                <a:cs typeface="+mn-lt"/>
              </a:rPr>
              <a:t>Integrate your existing delivery order management portals and website to our system effortlessly and continue to deliver hassle-free</a:t>
            </a:r>
          </a:p>
        </p:txBody>
      </p:sp>
      <p:sp>
        <p:nvSpPr>
          <p:cNvPr id="26" name="Rectangle 25"/>
          <p:cNvSpPr/>
          <p:nvPr/>
        </p:nvSpPr>
        <p:spPr>
          <a:xfrm>
            <a:off x="572599" y="4258898"/>
            <a:ext cx="2228824" cy="245745"/>
          </a:xfrm>
          <a:prstGeom prst="rect">
            <a:avLst/>
          </a:prstGeom>
        </p:spPr>
        <p:txBody>
          <a:bodyPr wrap="square" lIns="0" tIns="0" rIns="0" bIns="0" anchor="t">
            <a:spAutoFit/>
          </a:bodyPr>
          <a:lstStyle/>
          <a:p>
            <a:pPr algn="ctr"/>
            <a:r>
              <a:rPr lang="en-GB" sz="1600" dirty="0">
                <a:ea typeface="+mn-lt"/>
                <a:cs typeface="+mn-lt"/>
              </a:rPr>
              <a:t>Integration</a:t>
            </a:r>
          </a:p>
        </p:txBody>
      </p:sp>
      <p:sp>
        <p:nvSpPr>
          <p:cNvPr id="30" name="Rectangle 29"/>
          <p:cNvSpPr/>
          <p:nvPr/>
        </p:nvSpPr>
        <p:spPr>
          <a:xfrm>
            <a:off x="3477694" y="4646134"/>
            <a:ext cx="2297889" cy="1077218"/>
          </a:xfrm>
          <a:prstGeom prst="rect">
            <a:avLst/>
          </a:prstGeom>
        </p:spPr>
        <p:txBody>
          <a:bodyPr wrap="square" lIns="0" tIns="0" rIns="0" bIns="0" anchor="t" anchorCtr="0">
            <a:spAutoFit/>
          </a:bodyPr>
          <a:lstStyle/>
          <a:p>
            <a:pPr algn="ctr"/>
            <a:r>
              <a:rPr lang="en-US" sz="1400" dirty="0">
                <a:ea typeface="+mn-lt"/>
                <a:cs typeface="+mn-lt"/>
              </a:rPr>
              <a:t>You can upload CSV/Excel files in bulk with complete mapping &amp; integrate it </a:t>
            </a:r>
            <a:endParaRPr lang="en-US" dirty="0"/>
          </a:p>
          <a:p>
            <a:pPr algn="ctr"/>
            <a:r>
              <a:rPr lang="en-US" sz="1400" dirty="0">
                <a:ea typeface="+mn-lt"/>
                <a:cs typeface="+mn-lt"/>
              </a:rPr>
              <a:t>into our system via API</a:t>
            </a:r>
            <a:endParaRPr lang="en-US" dirty="0"/>
          </a:p>
          <a:p>
            <a:pPr algn="ctr"/>
            <a:endParaRPr lang="en-US" sz="1400" dirty="0">
              <a:cs typeface="Calibri" panose="020F0502020204030204"/>
            </a:endParaRPr>
          </a:p>
        </p:txBody>
      </p:sp>
      <p:sp>
        <p:nvSpPr>
          <p:cNvPr id="31" name="Rectangle 30"/>
          <p:cNvSpPr/>
          <p:nvPr/>
        </p:nvSpPr>
        <p:spPr>
          <a:xfrm>
            <a:off x="3502701" y="4258898"/>
            <a:ext cx="2228824" cy="246221"/>
          </a:xfrm>
          <a:prstGeom prst="rect">
            <a:avLst/>
          </a:prstGeom>
        </p:spPr>
        <p:txBody>
          <a:bodyPr wrap="square" lIns="0" tIns="0" rIns="0" bIns="0" anchor="t">
            <a:spAutoFit/>
          </a:bodyPr>
          <a:lstStyle/>
          <a:p>
            <a:pPr algn="ctr"/>
            <a:r>
              <a:rPr lang="en-GB" sz="1600" dirty="0">
                <a:ea typeface="+mn-lt"/>
                <a:cs typeface="+mn-lt"/>
              </a:rPr>
              <a:t>Seamless Data Handling</a:t>
            </a:r>
            <a:endParaRPr lang="en-US" dirty="0"/>
          </a:p>
        </p:txBody>
      </p:sp>
      <p:sp>
        <p:nvSpPr>
          <p:cNvPr id="33" name="Oval 32"/>
          <p:cNvSpPr/>
          <p:nvPr/>
        </p:nvSpPr>
        <p:spPr>
          <a:xfrm>
            <a:off x="4088026" y="2884326"/>
            <a:ext cx="1077225" cy="1077225"/>
          </a:xfrm>
          <a:prstGeom prst="ellipse">
            <a:avLst/>
          </a:prstGeom>
          <a:solidFill>
            <a:srgbClr val="F97C22"/>
          </a:solidFill>
          <a:ln w="12700">
            <a:solidFill>
              <a:srgbClr val="FFFFFF"/>
            </a:solidFill>
            <a:miter/>
          </a:ln>
          <a:effectLst>
            <a:outerShdw blurRad="50800" dist="38100" dir="5400000" algn="t" rotWithShape="0">
              <a:prstClr val="black">
                <a:alpha val="40000"/>
              </a:prstClr>
            </a:outerShdw>
          </a:effectLst>
        </p:spPr>
        <p:txBody>
          <a:bodyPr lIns="45719" tIns="0" rIns="45719" bIns="0" anchor="ctr"/>
          <a:lstStyle/>
          <a:p>
            <a:pPr algn="ctr"/>
            <a:endParaRPr lang="en-GB" sz="1200" dirty="0">
              <a:solidFill>
                <a:schemeClr val="accent1"/>
              </a:solidFill>
            </a:endParaRPr>
          </a:p>
        </p:txBody>
      </p:sp>
      <p:sp>
        <p:nvSpPr>
          <p:cNvPr id="36" name="Rectangle 35"/>
          <p:cNvSpPr/>
          <p:nvPr/>
        </p:nvSpPr>
        <p:spPr>
          <a:xfrm>
            <a:off x="6417321" y="4646134"/>
            <a:ext cx="2297889" cy="1508105"/>
          </a:xfrm>
          <a:prstGeom prst="rect">
            <a:avLst/>
          </a:prstGeom>
        </p:spPr>
        <p:txBody>
          <a:bodyPr wrap="square" lIns="0" tIns="0" rIns="0" bIns="0" anchor="t" anchorCtr="0">
            <a:spAutoFit/>
          </a:bodyPr>
          <a:lstStyle/>
          <a:p>
            <a:pPr algn="ctr"/>
            <a:r>
              <a:rPr lang="en-US" sz="1400" dirty="0">
                <a:ea typeface="+mn-lt"/>
                <a:cs typeface="+mn-lt"/>
              </a:rPr>
              <a:t>Track in real time with fleet management, get a centralized view of your </a:t>
            </a:r>
            <a:endParaRPr lang="en-US" dirty="0">
              <a:ea typeface="+mn-lt"/>
              <a:cs typeface="+mn-lt"/>
            </a:endParaRPr>
          </a:p>
          <a:p>
            <a:pPr algn="ctr"/>
            <a:r>
              <a:rPr lang="en-US" sz="1400" dirty="0">
                <a:ea typeface="+mn-lt"/>
                <a:cs typeface="+mn-lt"/>
              </a:rPr>
              <a:t>processes, react and re-optimize in real time with customizable notifications</a:t>
            </a:r>
            <a:endParaRPr lang="en-US" dirty="0"/>
          </a:p>
          <a:p>
            <a:pPr algn="ctr"/>
            <a:endParaRPr lang="en-US" sz="1400" dirty="0">
              <a:cs typeface="Calibri" panose="020F0502020204030204"/>
            </a:endParaRPr>
          </a:p>
        </p:txBody>
      </p:sp>
      <p:sp>
        <p:nvSpPr>
          <p:cNvPr id="37" name="Rectangle 36"/>
          <p:cNvSpPr/>
          <p:nvPr/>
        </p:nvSpPr>
        <p:spPr>
          <a:xfrm>
            <a:off x="6451853" y="4258898"/>
            <a:ext cx="2228824" cy="246221"/>
          </a:xfrm>
          <a:prstGeom prst="rect">
            <a:avLst/>
          </a:prstGeom>
        </p:spPr>
        <p:txBody>
          <a:bodyPr wrap="square" lIns="0" tIns="0" rIns="0" bIns="0" anchor="t">
            <a:spAutoFit/>
          </a:bodyPr>
          <a:lstStyle/>
          <a:p>
            <a:pPr algn="ctr"/>
            <a:r>
              <a:rPr lang="en-GB" sz="1600" dirty="0">
                <a:ea typeface="+mn-lt"/>
                <a:cs typeface="+mn-lt"/>
              </a:rPr>
              <a:t>Real Time Tracking</a:t>
            </a:r>
            <a:endParaRPr lang="en-US" dirty="0"/>
          </a:p>
        </p:txBody>
      </p:sp>
      <p:sp>
        <p:nvSpPr>
          <p:cNvPr id="39" name="Oval 38"/>
          <p:cNvSpPr/>
          <p:nvPr/>
        </p:nvSpPr>
        <p:spPr>
          <a:xfrm>
            <a:off x="7027653" y="2884326"/>
            <a:ext cx="1077225" cy="1077225"/>
          </a:xfrm>
          <a:prstGeom prst="ellipse">
            <a:avLst/>
          </a:prstGeom>
          <a:solidFill>
            <a:srgbClr val="F97C22"/>
          </a:solidFill>
          <a:ln w="12700">
            <a:solidFill>
              <a:srgbClr val="FFFFFF"/>
            </a:solidFill>
            <a:miter/>
          </a:ln>
          <a:effectLst>
            <a:outerShdw blurRad="50800" dist="38100" dir="5400000" algn="t" rotWithShape="0">
              <a:prstClr val="black">
                <a:alpha val="40000"/>
              </a:prstClr>
            </a:outerShdw>
          </a:effectLst>
        </p:spPr>
        <p:txBody>
          <a:bodyPr lIns="45719" tIns="0" rIns="45719" bIns="0" anchor="ctr"/>
          <a:lstStyle/>
          <a:p>
            <a:pPr algn="ctr"/>
            <a:endParaRPr lang="en-GB" sz="1200" dirty="0">
              <a:solidFill>
                <a:schemeClr val="accent1"/>
              </a:solidFill>
            </a:endParaRPr>
          </a:p>
        </p:txBody>
      </p:sp>
      <p:sp>
        <p:nvSpPr>
          <p:cNvPr id="42" name="Rectangle 41"/>
          <p:cNvSpPr/>
          <p:nvPr/>
        </p:nvSpPr>
        <p:spPr>
          <a:xfrm>
            <a:off x="9395047" y="4693759"/>
            <a:ext cx="2297889" cy="1938992"/>
          </a:xfrm>
          <a:prstGeom prst="rect">
            <a:avLst/>
          </a:prstGeom>
        </p:spPr>
        <p:txBody>
          <a:bodyPr wrap="square" lIns="0" tIns="0" rIns="0" bIns="0" anchor="t" anchorCtr="0">
            <a:spAutoFit/>
          </a:bodyPr>
          <a:lstStyle/>
          <a:p>
            <a:pPr algn="ctr"/>
            <a:r>
              <a:rPr lang="en-US" sz="1400" dirty="0">
                <a:ea typeface="+mn-lt"/>
                <a:cs typeface="+mn-lt"/>
              </a:rPr>
              <a:t>With our Dispatch module comes an all in one dispatcher needs on one screen. You can identify each order and understand the most important </a:t>
            </a:r>
            <a:endParaRPr lang="en-US" dirty="0">
              <a:cs typeface="Calibri" panose="020F0502020204030204"/>
            </a:endParaRPr>
          </a:p>
          <a:p>
            <a:pPr algn="ctr"/>
            <a:r>
              <a:rPr lang="en-US" sz="1400" dirty="0">
                <a:ea typeface="+mn-lt"/>
                <a:cs typeface="+mn-lt"/>
              </a:rPr>
              <a:t>information of the delivery. You can easily assign dispatchers on work orders efficiently</a:t>
            </a:r>
            <a:endParaRPr lang="en-US" dirty="0"/>
          </a:p>
        </p:txBody>
      </p:sp>
      <p:sp>
        <p:nvSpPr>
          <p:cNvPr id="43" name="Rectangle 42"/>
          <p:cNvSpPr/>
          <p:nvPr/>
        </p:nvSpPr>
        <p:spPr>
          <a:xfrm>
            <a:off x="9391479" y="4154123"/>
            <a:ext cx="2228824" cy="492443"/>
          </a:xfrm>
          <a:prstGeom prst="rect">
            <a:avLst/>
          </a:prstGeom>
        </p:spPr>
        <p:txBody>
          <a:bodyPr wrap="square" lIns="0" tIns="0" rIns="0" bIns="0" anchor="t">
            <a:spAutoFit/>
          </a:bodyPr>
          <a:lstStyle/>
          <a:p>
            <a:pPr algn="ctr"/>
            <a:r>
              <a:rPr lang="en-GB" sz="1600" dirty="0">
                <a:ea typeface="+mn-lt"/>
                <a:cs typeface="+mn-lt"/>
              </a:rPr>
              <a:t>Detailed Dispatcher Dashboard</a:t>
            </a:r>
            <a:endParaRPr lang="en-US" dirty="0">
              <a:cs typeface="Calibri" panose="020F0502020204030204"/>
            </a:endParaRPr>
          </a:p>
        </p:txBody>
      </p:sp>
      <p:sp>
        <p:nvSpPr>
          <p:cNvPr id="45" name="Oval 44"/>
          <p:cNvSpPr/>
          <p:nvPr/>
        </p:nvSpPr>
        <p:spPr>
          <a:xfrm>
            <a:off x="9967279" y="2884326"/>
            <a:ext cx="1077225" cy="1077225"/>
          </a:xfrm>
          <a:prstGeom prst="ellipse">
            <a:avLst/>
          </a:prstGeom>
          <a:solidFill>
            <a:srgbClr val="F97C22"/>
          </a:solidFill>
          <a:ln w="12700">
            <a:solidFill>
              <a:srgbClr val="FFFFFF"/>
            </a:solidFill>
            <a:miter/>
          </a:ln>
          <a:effectLst>
            <a:outerShdw blurRad="50800" dist="38100" dir="5400000" algn="t" rotWithShape="0">
              <a:prstClr val="black">
                <a:alpha val="40000"/>
              </a:prstClr>
            </a:outerShdw>
          </a:effectLst>
        </p:spPr>
        <p:txBody>
          <a:bodyPr lIns="45719" tIns="0" rIns="45719" bIns="0" anchor="ctr"/>
          <a:lstStyle/>
          <a:p>
            <a:pPr algn="ctr"/>
            <a:endParaRPr lang="en-GB" sz="1200" dirty="0">
              <a:solidFill>
                <a:schemeClr val="accent1"/>
              </a:solidFill>
            </a:endParaRPr>
          </a:p>
        </p:txBody>
      </p:sp>
      <p:pic>
        <p:nvPicPr>
          <p:cNvPr id="4" name="Picture Placeholder 3" descr="dashboard-(1)"/>
          <p:cNvPicPr>
            <a:picLocks noGrp="1" noChangeAspect="1"/>
          </p:cNvPicPr>
          <p:nvPr>
            <p:ph type="pic" sz="quarter" idx="11"/>
          </p:nvPr>
        </p:nvPicPr>
        <p:blipFill>
          <a:blip r:embed="rId4"/>
          <a:stretch>
            <a:fillRect/>
          </a:stretch>
        </p:blipFill>
        <p:spPr>
          <a:xfrm>
            <a:off x="10222230" y="3187700"/>
            <a:ext cx="570230" cy="570230"/>
          </a:xfrm>
          <a:prstGeom prst="rect">
            <a:avLst/>
          </a:prstGeom>
        </p:spPr>
      </p:pic>
      <p:pic>
        <p:nvPicPr>
          <p:cNvPr id="5" name="Picture 4" descr="data-hnfling"/>
          <p:cNvPicPr>
            <a:picLocks noChangeAspect="1"/>
          </p:cNvPicPr>
          <p:nvPr/>
        </p:nvPicPr>
        <p:blipFill>
          <a:blip r:embed="rId5"/>
          <a:stretch>
            <a:fillRect/>
          </a:stretch>
        </p:blipFill>
        <p:spPr>
          <a:xfrm>
            <a:off x="4389120" y="3184525"/>
            <a:ext cx="513080" cy="513080"/>
          </a:xfrm>
          <a:prstGeom prst="rect">
            <a:avLst/>
          </a:prstGeom>
        </p:spPr>
      </p:pic>
      <p:pic>
        <p:nvPicPr>
          <p:cNvPr id="7" name="Picture 6" descr="time-tracking"/>
          <p:cNvPicPr>
            <a:picLocks noChangeAspect="1"/>
          </p:cNvPicPr>
          <p:nvPr/>
        </p:nvPicPr>
        <p:blipFill>
          <a:blip r:embed="rId6"/>
          <a:stretch>
            <a:fillRect/>
          </a:stretch>
        </p:blipFill>
        <p:spPr>
          <a:xfrm>
            <a:off x="7274560" y="3148965"/>
            <a:ext cx="582930" cy="582930"/>
          </a:xfrm>
          <a:prstGeom prst="rect">
            <a:avLst/>
          </a:prstGeom>
        </p:spPr>
      </p:pic>
      <p:pic>
        <p:nvPicPr>
          <p:cNvPr id="2" name="Picture Placeholder 1" descr="0"/>
          <p:cNvPicPr>
            <a:picLocks noGrp="1" noChangeAspect="1"/>
          </p:cNvPicPr>
          <p:nvPr>
            <p:ph type="pic" sz="quarter" idx="12"/>
          </p:nvPr>
        </p:nvPicPr>
        <p:blipFill>
          <a:blip r:embed="rId7"/>
          <a:stretch>
            <a:fillRect/>
          </a:stretch>
        </p:blipFill>
        <p:spPr>
          <a:xfrm>
            <a:off x="1356995" y="3081020"/>
            <a:ext cx="683260" cy="68326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xmlns="" id="{4DCFAA04-02CE-4CA7-B1C6-D193BF79DFCD}"/>
              </a:ext>
            </a:extLst>
          </p:cNvPr>
          <p:cNvGrpSpPr/>
          <p:nvPr/>
        </p:nvGrpSpPr>
        <p:grpSpPr>
          <a:xfrm>
            <a:off x="261255" y="2220683"/>
            <a:ext cx="5718630" cy="4782457"/>
            <a:chOff x="442914" y="1469985"/>
            <a:chExt cx="3561928" cy="4734045"/>
          </a:xfrm>
        </p:grpSpPr>
        <p:sp>
          <p:nvSpPr>
            <p:cNvPr id="20" name="Freeform 4">
              <a:extLst>
                <a:ext uri="{FF2B5EF4-FFF2-40B4-BE49-F238E27FC236}">
                  <a16:creationId xmlns:a16="http://schemas.microsoft.com/office/drawing/2014/main" xmlns="" id="{707D8706-1012-44D6-A4A7-D9BD9710AD27}"/>
                </a:ext>
              </a:extLst>
            </p:cNvPr>
            <p:cNvSpPr/>
            <p:nvPr/>
          </p:nvSpPr>
          <p:spPr>
            <a:xfrm flipH="1">
              <a:off x="1196892" y="5395844"/>
              <a:ext cx="2807950" cy="808186"/>
            </a:xfrm>
            <a:custGeom>
              <a:avLst/>
              <a:gdLst>
                <a:gd name="connsiteX0" fmla="*/ 0 w 4768770"/>
                <a:gd name="connsiteY0" fmla="*/ 0 h 532435"/>
                <a:gd name="connsiteX1" fmla="*/ 11575 w 4768770"/>
                <a:gd name="connsiteY1" fmla="*/ 532435 h 532435"/>
                <a:gd name="connsiteX2" fmla="*/ 4768770 w 4768770"/>
                <a:gd name="connsiteY2" fmla="*/ 150471 h 532435"/>
                <a:gd name="connsiteX3" fmla="*/ 0 w 4768770"/>
                <a:gd name="connsiteY3" fmla="*/ 0 h 532435"/>
              </a:gdLst>
              <a:ahLst/>
              <a:cxnLst>
                <a:cxn ang="0">
                  <a:pos x="connsiteX0" y="connsiteY0"/>
                </a:cxn>
                <a:cxn ang="0">
                  <a:pos x="connsiteX1" y="connsiteY1"/>
                </a:cxn>
                <a:cxn ang="0">
                  <a:pos x="connsiteX2" y="connsiteY2"/>
                </a:cxn>
                <a:cxn ang="0">
                  <a:pos x="connsiteX3" y="connsiteY3"/>
                </a:cxn>
              </a:cxnLst>
              <a:rect l="l" t="t" r="r" b="b"/>
              <a:pathLst>
                <a:path w="4768770" h="532435">
                  <a:moveTo>
                    <a:pt x="0" y="0"/>
                  </a:moveTo>
                  <a:lnTo>
                    <a:pt x="11575" y="532435"/>
                  </a:lnTo>
                  <a:lnTo>
                    <a:pt x="4768770" y="150471"/>
                  </a:lnTo>
                  <a:lnTo>
                    <a:pt x="0" y="0"/>
                  </a:lnTo>
                  <a:close/>
                </a:path>
              </a:pathLst>
            </a:custGeom>
            <a:solidFill>
              <a:schemeClr val="bg1">
                <a:lumMod val="75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yriad Pro" pitchFamily="34" charset="0"/>
              </a:endParaRPr>
            </a:p>
          </p:txBody>
        </p:sp>
        <p:sp>
          <p:nvSpPr>
            <p:cNvPr id="21" name="Freeform 5">
              <a:extLst>
                <a:ext uri="{FF2B5EF4-FFF2-40B4-BE49-F238E27FC236}">
                  <a16:creationId xmlns:a16="http://schemas.microsoft.com/office/drawing/2014/main" xmlns="" id="{265ACC2F-0253-412C-AF7A-3DE840A8563F}"/>
                </a:ext>
              </a:extLst>
            </p:cNvPr>
            <p:cNvSpPr/>
            <p:nvPr/>
          </p:nvSpPr>
          <p:spPr>
            <a:xfrm>
              <a:off x="442914" y="5395844"/>
              <a:ext cx="2807950" cy="808186"/>
            </a:xfrm>
            <a:custGeom>
              <a:avLst/>
              <a:gdLst>
                <a:gd name="connsiteX0" fmla="*/ 0 w 4768770"/>
                <a:gd name="connsiteY0" fmla="*/ 0 h 532435"/>
                <a:gd name="connsiteX1" fmla="*/ 11575 w 4768770"/>
                <a:gd name="connsiteY1" fmla="*/ 532435 h 532435"/>
                <a:gd name="connsiteX2" fmla="*/ 4768770 w 4768770"/>
                <a:gd name="connsiteY2" fmla="*/ 150471 h 532435"/>
                <a:gd name="connsiteX3" fmla="*/ 0 w 4768770"/>
                <a:gd name="connsiteY3" fmla="*/ 0 h 532435"/>
              </a:gdLst>
              <a:ahLst/>
              <a:cxnLst>
                <a:cxn ang="0">
                  <a:pos x="connsiteX0" y="connsiteY0"/>
                </a:cxn>
                <a:cxn ang="0">
                  <a:pos x="connsiteX1" y="connsiteY1"/>
                </a:cxn>
                <a:cxn ang="0">
                  <a:pos x="connsiteX2" y="connsiteY2"/>
                </a:cxn>
                <a:cxn ang="0">
                  <a:pos x="connsiteX3" y="connsiteY3"/>
                </a:cxn>
              </a:cxnLst>
              <a:rect l="l" t="t" r="r" b="b"/>
              <a:pathLst>
                <a:path w="4768770" h="532435">
                  <a:moveTo>
                    <a:pt x="0" y="0"/>
                  </a:moveTo>
                  <a:lnTo>
                    <a:pt x="11575" y="532435"/>
                  </a:lnTo>
                  <a:lnTo>
                    <a:pt x="4768770" y="150471"/>
                  </a:lnTo>
                  <a:lnTo>
                    <a:pt x="0" y="0"/>
                  </a:lnTo>
                  <a:close/>
                </a:path>
              </a:pathLst>
            </a:custGeom>
            <a:solidFill>
              <a:schemeClr val="bg1">
                <a:lumMod val="75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yriad Pro" pitchFamily="34" charset="0"/>
              </a:endParaRPr>
            </a:p>
          </p:txBody>
        </p:sp>
        <p:sp>
          <p:nvSpPr>
            <p:cNvPr id="22" name="Rectangle 21">
              <a:extLst>
                <a:ext uri="{FF2B5EF4-FFF2-40B4-BE49-F238E27FC236}">
                  <a16:creationId xmlns:a16="http://schemas.microsoft.com/office/drawing/2014/main" xmlns="" id="{E2DDD5F1-279B-45F3-8650-D3FA86EC2A67}"/>
                </a:ext>
              </a:extLst>
            </p:cNvPr>
            <p:cNvSpPr/>
            <p:nvPr/>
          </p:nvSpPr>
          <p:spPr>
            <a:xfrm>
              <a:off x="452530" y="1469985"/>
              <a:ext cx="3542695" cy="4301768"/>
            </a:xfrm>
            <a:prstGeom prst="rect">
              <a:avLst/>
            </a:prstGeom>
            <a:solidFill>
              <a:schemeClr val="bg1"/>
            </a:solidFill>
            <a:ln>
              <a:noFill/>
            </a:ln>
            <a:effectLst>
              <a:outerShdw blurRad="114300" algn="ctr"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yriad Pro" pitchFamily="34" charset="0"/>
              </a:endParaRPr>
            </a:p>
          </p:txBody>
        </p:sp>
      </p:grpSp>
      <p:pic>
        <p:nvPicPr>
          <p:cNvPr id="11" name="Picture Placeholder 10"/>
          <p:cNvPicPr>
            <a:picLocks noGrp="1" noChangeAspect="1"/>
          </p:cNvPicPr>
          <p:nvPr>
            <p:ph type="pic" sz="quarter" idx="10"/>
          </p:nvPr>
        </p:nvPicPr>
        <p:blipFill>
          <a:blip r:embed="rId2">
            <a:extLst>
              <a:ext uri="{28A0092B-C50C-407E-A947-70E740481C1C}">
                <a14:useLocalDpi xmlns="" xmlns:a14="http://schemas.microsoft.com/office/drawing/2010/main" val="0"/>
              </a:ext>
            </a:extLst>
          </a:blip>
          <a:srcRect/>
          <a:stretch>
            <a:fillRect/>
          </a:stretch>
        </p:blipFill>
        <p:spPr/>
      </p:pic>
      <p:sp>
        <p:nvSpPr>
          <p:cNvPr id="6" name="Text Placeholder 5">
            <a:extLst>
              <a:ext uri="{FF2B5EF4-FFF2-40B4-BE49-F238E27FC236}">
                <a16:creationId xmlns="" xmlns:a16="http://schemas.microsoft.com/office/drawing/2014/main" id="{CB111C9F-F34F-478C-B0A6-3CFA68CE0F7F}"/>
              </a:ext>
            </a:extLst>
          </p:cNvPr>
          <p:cNvSpPr>
            <a:spLocks noGrp="1"/>
          </p:cNvSpPr>
          <p:nvPr>
            <p:ph type="body" sz="quarter" idx="17"/>
          </p:nvPr>
        </p:nvSpPr>
        <p:spPr>
          <a:xfrm>
            <a:off x="689658" y="2796249"/>
            <a:ext cx="4927371" cy="4141574"/>
          </a:xfrm>
        </p:spPr>
        <p:txBody>
          <a:bodyPr>
            <a:normAutofit/>
          </a:bodyPr>
          <a:lstStyle/>
          <a:p>
            <a:pPr>
              <a:lnSpc>
                <a:spcPct val="110000"/>
              </a:lnSpc>
              <a:spcBef>
                <a:spcPts val="600"/>
              </a:spcBef>
              <a:spcAft>
                <a:spcPts val="600"/>
              </a:spcAft>
            </a:pPr>
            <a:r>
              <a:rPr lang="en-IN" sz="1600" b="1" dirty="0">
                <a:solidFill>
                  <a:schemeClr val="tx1"/>
                </a:solidFill>
              </a:rPr>
              <a:t>Have an existing ordering system? We can easily integrate your ordering system with the Delivery Dispatch Management System.  </a:t>
            </a:r>
          </a:p>
          <a:p>
            <a:pPr>
              <a:lnSpc>
                <a:spcPct val="110000"/>
              </a:lnSpc>
              <a:spcBef>
                <a:spcPts val="600"/>
              </a:spcBef>
              <a:spcAft>
                <a:spcPts val="600"/>
              </a:spcAft>
            </a:pPr>
            <a:r>
              <a:rPr lang="en-IN" sz="1600" b="1" dirty="0">
                <a:solidFill>
                  <a:schemeClr val="tx1"/>
                </a:solidFill>
              </a:rPr>
              <a:t>Even if you are currently accepting orders by means of phone calls, there is facility to simply enter order details directly into the system</a:t>
            </a:r>
            <a:r>
              <a:rPr lang="en-IN" sz="1600" b="1" dirty="0" smtClean="0">
                <a:solidFill>
                  <a:schemeClr val="tx1"/>
                </a:solidFill>
              </a:rPr>
              <a:t>. And the best part is this works whether you are a :</a:t>
            </a:r>
            <a:endParaRPr lang="en-IN" sz="1600" b="1" dirty="0">
              <a:solidFill>
                <a:schemeClr val="tx1"/>
              </a:solidFill>
            </a:endParaRPr>
          </a:p>
          <a:p>
            <a:pPr>
              <a:lnSpc>
                <a:spcPct val="120000"/>
              </a:lnSpc>
              <a:spcBef>
                <a:spcPts val="600"/>
              </a:spcBef>
              <a:buFont typeface="Wingdings" pitchFamily="2" charset="2"/>
              <a:buChar char="§"/>
            </a:pPr>
            <a:r>
              <a:rPr lang="en-IN" sz="1500" dirty="0" smtClean="0">
                <a:solidFill>
                  <a:schemeClr val="tx1"/>
                </a:solidFill>
              </a:rPr>
              <a:t> </a:t>
            </a:r>
            <a:r>
              <a:rPr lang="en-IN" sz="1500" dirty="0" smtClean="0">
                <a:solidFill>
                  <a:schemeClr val="tx1"/>
                </a:solidFill>
              </a:rPr>
              <a:t>A </a:t>
            </a:r>
            <a:r>
              <a:rPr lang="en-IN" sz="1500" dirty="0">
                <a:solidFill>
                  <a:schemeClr val="tx1"/>
                </a:solidFill>
              </a:rPr>
              <a:t>single vendor with single warehouse</a:t>
            </a:r>
          </a:p>
          <a:p>
            <a:pPr>
              <a:lnSpc>
                <a:spcPct val="120000"/>
              </a:lnSpc>
              <a:spcBef>
                <a:spcPts val="300"/>
              </a:spcBef>
              <a:buFont typeface="Wingdings" pitchFamily="2" charset="2"/>
              <a:buChar char="§"/>
            </a:pPr>
            <a:r>
              <a:rPr lang="en-IN" sz="1500" dirty="0" smtClean="0">
                <a:solidFill>
                  <a:schemeClr val="tx1"/>
                </a:solidFill>
              </a:rPr>
              <a:t> Single </a:t>
            </a:r>
            <a:r>
              <a:rPr lang="en-IN" sz="1500" dirty="0">
                <a:solidFill>
                  <a:schemeClr val="tx1"/>
                </a:solidFill>
              </a:rPr>
              <a:t>vendor with multiple </a:t>
            </a:r>
            <a:r>
              <a:rPr lang="en-IN" sz="1500" dirty="0" smtClean="0">
                <a:solidFill>
                  <a:schemeClr val="tx1"/>
                </a:solidFill>
              </a:rPr>
              <a:t>warehouse</a:t>
            </a:r>
            <a:endParaRPr lang="en-IN" sz="1500" dirty="0">
              <a:solidFill>
                <a:schemeClr val="tx1"/>
              </a:solidFill>
            </a:endParaRPr>
          </a:p>
          <a:p>
            <a:pPr>
              <a:lnSpc>
                <a:spcPct val="120000"/>
              </a:lnSpc>
              <a:spcBef>
                <a:spcPts val="300"/>
              </a:spcBef>
              <a:buFont typeface="Wingdings" pitchFamily="2" charset="2"/>
              <a:buChar char="§"/>
            </a:pPr>
            <a:r>
              <a:rPr lang="en-IN" sz="1500" dirty="0" smtClean="0">
                <a:solidFill>
                  <a:schemeClr val="tx1"/>
                </a:solidFill>
              </a:rPr>
              <a:t> Multiple </a:t>
            </a:r>
            <a:r>
              <a:rPr lang="en-IN" sz="1500" dirty="0">
                <a:solidFill>
                  <a:schemeClr val="tx1"/>
                </a:solidFill>
              </a:rPr>
              <a:t>vendors in a specific region / </a:t>
            </a:r>
            <a:r>
              <a:rPr lang="en-IN" sz="1500" dirty="0" smtClean="0">
                <a:solidFill>
                  <a:schemeClr val="tx1"/>
                </a:solidFill>
              </a:rPr>
              <a:t>city</a:t>
            </a:r>
            <a:endParaRPr lang="en-US" sz="1600" dirty="0">
              <a:solidFill>
                <a:schemeClr val="tx1"/>
              </a:solidFill>
            </a:endParaRPr>
          </a:p>
        </p:txBody>
      </p:sp>
      <p:sp>
        <p:nvSpPr>
          <p:cNvPr id="17" name="Rectangle 16"/>
          <p:cNvSpPr/>
          <p:nvPr/>
        </p:nvSpPr>
        <p:spPr>
          <a:xfrm>
            <a:off x="0" y="0"/>
            <a:ext cx="12192000" cy="1965325"/>
          </a:xfrm>
          <a:prstGeom prst="rect">
            <a:avLst/>
          </a:prstGeom>
          <a:gradFill>
            <a:gsLst>
              <a:gs pos="19000">
                <a:srgbClr val="F97C22">
                  <a:alpha val="61000"/>
                </a:srgbClr>
              </a:gs>
              <a:gs pos="85000">
                <a:schemeClr val="tx1">
                  <a:lumMod val="75000"/>
                  <a:lumOff val="25000"/>
                  <a:alpha val="72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Text Placeholder 13"/>
          <p:cNvSpPr>
            <a:spLocks noGrp="1"/>
          </p:cNvSpPr>
          <p:nvPr>
            <p:ph type="body" sz="quarter" idx="14"/>
          </p:nvPr>
        </p:nvSpPr>
        <p:spPr>
          <a:xfrm>
            <a:off x="442913" y="371704"/>
            <a:ext cx="5391830" cy="1340982"/>
          </a:xfrm>
        </p:spPr>
        <p:txBody>
          <a:bodyPr>
            <a:noAutofit/>
          </a:bodyPr>
          <a:lstStyle/>
          <a:p>
            <a:r>
              <a:rPr lang="en-IN" sz="4000" dirty="0" smtClean="0">
                <a:solidFill>
                  <a:schemeClr val="accent1"/>
                </a:solidFill>
              </a:rPr>
              <a:t>Ordering System Integration &amp; API</a:t>
            </a:r>
            <a:endParaRPr lang="en-IN" sz="4000" dirty="0">
              <a:solidFill>
                <a:schemeClr val="accent1"/>
              </a:solidFill>
            </a:endParaRPr>
          </a:p>
        </p:txBody>
      </p:sp>
      <p:grpSp>
        <p:nvGrpSpPr>
          <p:cNvPr id="2" name="Group 9">
            <a:extLst>
              <a:ext uri="{FF2B5EF4-FFF2-40B4-BE49-F238E27FC236}">
                <a16:creationId xmlns="" xmlns:a16="http://schemas.microsoft.com/office/drawing/2014/main" id="{4DCFAA04-02CE-4CA7-B1C6-D193BF79DFCD}"/>
              </a:ext>
            </a:extLst>
          </p:cNvPr>
          <p:cNvGrpSpPr/>
          <p:nvPr/>
        </p:nvGrpSpPr>
        <p:grpSpPr>
          <a:xfrm>
            <a:off x="6128703" y="2247094"/>
            <a:ext cx="5860093" cy="2136221"/>
            <a:chOff x="442914" y="1564551"/>
            <a:chExt cx="3561928" cy="4639479"/>
          </a:xfrm>
        </p:grpSpPr>
        <p:sp>
          <p:nvSpPr>
            <p:cNvPr id="12" name="Freeform 4">
              <a:extLst>
                <a:ext uri="{FF2B5EF4-FFF2-40B4-BE49-F238E27FC236}">
                  <a16:creationId xmlns="" xmlns:a16="http://schemas.microsoft.com/office/drawing/2014/main" id="{707D8706-1012-44D6-A4A7-D9BD9710AD27}"/>
                </a:ext>
              </a:extLst>
            </p:cNvPr>
            <p:cNvSpPr/>
            <p:nvPr/>
          </p:nvSpPr>
          <p:spPr>
            <a:xfrm flipH="1">
              <a:off x="1196892" y="5395844"/>
              <a:ext cx="2807950" cy="808186"/>
            </a:xfrm>
            <a:custGeom>
              <a:avLst/>
              <a:gdLst>
                <a:gd name="connsiteX0" fmla="*/ 0 w 4768770"/>
                <a:gd name="connsiteY0" fmla="*/ 0 h 532435"/>
                <a:gd name="connsiteX1" fmla="*/ 11575 w 4768770"/>
                <a:gd name="connsiteY1" fmla="*/ 532435 h 532435"/>
                <a:gd name="connsiteX2" fmla="*/ 4768770 w 4768770"/>
                <a:gd name="connsiteY2" fmla="*/ 150471 h 532435"/>
                <a:gd name="connsiteX3" fmla="*/ 0 w 4768770"/>
                <a:gd name="connsiteY3" fmla="*/ 0 h 532435"/>
              </a:gdLst>
              <a:ahLst/>
              <a:cxnLst>
                <a:cxn ang="0">
                  <a:pos x="connsiteX0" y="connsiteY0"/>
                </a:cxn>
                <a:cxn ang="0">
                  <a:pos x="connsiteX1" y="connsiteY1"/>
                </a:cxn>
                <a:cxn ang="0">
                  <a:pos x="connsiteX2" y="connsiteY2"/>
                </a:cxn>
                <a:cxn ang="0">
                  <a:pos x="connsiteX3" y="connsiteY3"/>
                </a:cxn>
              </a:cxnLst>
              <a:rect l="l" t="t" r="r" b="b"/>
              <a:pathLst>
                <a:path w="4768770" h="532435">
                  <a:moveTo>
                    <a:pt x="0" y="0"/>
                  </a:moveTo>
                  <a:lnTo>
                    <a:pt x="11575" y="532435"/>
                  </a:lnTo>
                  <a:lnTo>
                    <a:pt x="4768770" y="150471"/>
                  </a:lnTo>
                  <a:lnTo>
                    <a:pt x="0" y="0"/>
                  </a:lnTo>
                  <a:close/>
                </a:path>
              </a:pathLst>
            </a:custGeom>
            <a:solidFill>
              <a:schemeClr val="bg1">
                <a:lumMod val="75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yriad Pro" pitchFamily="34" charset="0"/>
              </a:endParaRPr>
            </a:p>
          </p:txBody>
        </p:sp>
        <p:sp>
          <p:nvSpPr>
            <p:cNvPr id="15" name="Freeform 5">
              <a:extLst>
                <a:ext uri="{FF2B5EF4-FFF2-40B4-BE49-F238E27FC236}">
                  <a16:creationId xmlns="" xmlns:a16="http://schemas.microsoft.com/office/drawing/2014/main" id="{265ACC2F-0253-412C-AF7A-3DE840A8563F}"/>
                </a:ext>
              </a:extLst>
            </p:cNvPr>
            <p:cNvSpPr/>
            <p:nvPr/>
          </p:nvSpPr>
          <p:spPr>
            <a:xfrm>
              <a:off x="442914" y="5395844"/>
              <a:ext cx="2807950" cy="808186"/>
            </a:xfrm>
            <a:custGeom>
              <a:avLst/>
              <a:gdLst>
                <a:gd name="connsiteX0" fmla="*/ 0 w 4768770"/>
                <a:gd name="connsiteY0" fmla="*/ 0 h 532435"/>
                <a:gd name="connsiteX1" fmla="*/ 11575 w 4768770"/>
                <a:gd name="connsiteY1" fmla="*/ 532435 h 532435"/>
                <a:gd name="connsiteX2" fmla="*/ 4768770 w 4768770"/>
                <a:gd name="connsiteY2" fmla="*/ 150471 h 532435"/>
                <a:gd name="connsiteX3" fmla="*/ 0 w 4768770"/>
                <a:gd name="connsiteY3" fmla="*/ 0 h 532435"/>
              </a:gdLst>
              <a:ahLst/>
              <a:cxnLst>
                <a:cxn ang="0">
                  <a:pos x="connsiteX0" y="connsiteY0"/>
                </a:cxn>
                <a:cxn ang="0">
                  <a:pos x="connsiteX1" y="connsiteY1"/>
                </a:cxn>
                <a:cxn ang="0">
                  <a:pos x="connsiteX2" y="connsiteY2"/>
                </a:cxn>
                <a:cxn ang="0">
                  <a:pos x="connsiteX3" y="connsiteY3"/>
                </a:cxn>
              </a:cxnLst>
              <a:rect l="l" t="t" r="r" b="b"/>
              <a:pathLst>
                <a:path w="4768770" h="532435">
                  <a:moveTo>
                    <a:pt x="0" y="0"/>
                  </a:moveTo>
                  <a:lnTo>
                    <a:pt x="11575" y="532435"/>
                  </a:lnTo>
                  <a:lnTo>
                    <a:pt x="4768770" y="150471"/>
                  </a:lnTo>
                  <a:lnTo>
                    <a:pt x="0" y="0"/>
                  </a:lnTo>
                  <a:close/>
                </a:path>
              </a:pathLst>
            </a:custGeom>
            <a:solidFill>
              <a:schemeClr val="bg1">
                <a:lumMod val="75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yriad Pro" pitchFamily="34" charset="0"/>
              </a:endParaRPr>
            </a:p>
          </p:txBody>
        </p:sp>
        <p:sp>
          <p:nvSpPr>
            <p:cNvPr id="16" name="Rectangle 15">
              <a:extLst>
                <a:ext uri="{FF2B5EF4-FFF2-40B4-BE49-F238E27FC236}">
                  <a16:creationId xmlns="" xmlns:a16="http://schemas.microsoft.com/office/drawing/2014/main" id="{E2DDD5F1-279B-45F3-8650-D3FA86EC2A67}"/>
                </a:ext>
              </a:extLst>
            </p:cNvPr>
            <p:cNvSpPr/>
            <p:nvPr/>
          </p:nvSpPr>
          <p:spPr>
            <a:xfrm>
              <a:off x="523107" y="1564551"/>
              <a:ext cx="3437624" cy="4301768"/>
            </a:xfrm>
            <a:prstGeom prst="rect">
              <a:avLst/>
            </a:prstGeom>
            <a:solidFill>
              <a:schemeClr val="bg1"/>
            </a:solidFill>
            <a:ln>
              <a:noFill/>
            </a:ln>
            <a:effectLst>
              <a:outerShdw blurRad="114300" algn="ctr"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b="1" dirty="0" smtClean="0">
                <a:solidFill>
                  <a:schemeClr val="tx1"/>
                </a:solidFill>
              </a:endParaRPr>
            </a:p>
            <a:p>
              <a:r>
                <a:rPr lang="en-IN" b="1" dirty="0" smtClean="0">
                  <a:solidFill>
                    <a:schemeClr val="tx1"/>
                  </a:solidFill>
                </a:rPr>
                <a:t>	HandShake </a:t>
              </a:r>
              <a:r>
                <a:rPr lang="en-IN" b="1" dirty="0" smtClean="0">
                  <a:solidFill>
                    <a:schemeClr val="tx1"/>
                  </a:solidFill>
                </a:rPr>
                <a:t>API</a:t>
              </a:r>
            </a:p>
            <a:p>
              <a:endParaRPr lang="en-IN" b="1" dirty="0" smtClean="0">
                <a:solidFill>
                  <a:schemeClr val="tx1"/>
                </a:solidFill>
              </a:endParaRPr>
            </a:p>
            <a:p>
              <a:r>
                <a:rPr lang="en-IN" dirty="0" smtClean="0">
                  <a:solidFill>
                    <a:schemeClr val="tx1"/>
                  </a:solidFill>
                </a:rPr>
                <a:t>In the first level of communication we pass handshaking details to connect both apps together and all order details to dispatch system.</a:t>
              </a:r>
            </a:p>
            <a:p>
              <a:pPr algn="ctr"/>
              <a:endParaRPr lang="en-US" dirty="0">
                <a:solidFill>
                  <a:schemeClr val="tx1"/>
                </a:solidFill>
                <a:latin typeface="Myriad Pro" pitchFamily="34" charset="0"/>
              </a:endParaRPr>
            </a:p>
          </p:txBody>
        </p:sp>
      </p:grpSp>
      <p:sp>
        <p:nvSpPr>
          <p:cNvPr id="18" name="Rectangle 17">
            <a:extLst>
              <a:ext uri="{FF2B5EF4-FFF2-40B4-BE49-F238E27FC236}">
                <a16:creationId xmlns="" xmlns:a16="http://schemas.microsoft.com/office/drawing/2014/main" id="{E2DDD5F1-279B-45F3-8650-D3FA86EC2A67}"/>
              </a:ext>
            </a:extLst>
          </p:cNvPr>
          <p:cNvSpPr/>
          <p:nvPr/>
        </p:nvSpPr>
        <p:spPr>
          <a:xfrm>
            <a:off x="6267897" y="4547566"/>
            <a:ext cx="5655588" cy="1980724"/>
          </a:xfrm>
          <a:prstGeom prst="rect">
            <a:avLst/>
          </a:prstGeom>
          <a:solidFill>
            <a:schemeClr val="bg1"/>
          </a:solidFill>
          <a:ln>
            <a:noFill/>
          </a:ln>
          <a:effectLst>
            <a:outerShdw blurRad="114300" algn="ctr"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b="1" dirty="0" smtClean="0">
                <a:solidFill>
                  <a:schemeClr val="tx1"/>
                </a:solidFill>
              </a:rPr>
              <a:t>	Dispatch </a:t>
            </a:r>
            <a:r>
              <a:rPr lang="en-IN" b="1" dirty="0" smtClean="0">
                <a:solidFill>
                  <a:schemeClr val="tx1"/>
                </a:solidFill>
              </a:rPr>
              <a:t>Management To MarketPlace </a:t>
            </a:r>
            <a:r>
              <a:rPr lang="en-IN" b="1" dirty="0" smtClean="0">
                <a:solidFill>
                  <a:schemeClr val="tx1"/>
                </a:solidFill>
              </a:rPr>
              <a:t>API</a:t>
            </a:r>
            <a:endParaRPr lang="en-IN" b="1" dirty="0" smtClean="0">
              <a:solidFill>
                <a:schemeClr val="tx1"/>
              </a:solidFill>
            </a:endParaRPr>
          </a:p>
          <a:p>
            <a:endParaRPr lang="en-IN" b="1" dirty="0" smtClean="0">
              <a:solidFill>
                <a:schemeClr val="tx1"/>
              </a:solidFill>
            </a:endParaRPr>
          </a:p>
          <a:p>
            <a:r>
              <a:rPr lang="en-IN" dirty="0" smtClean="0">
                <a:solidFill>
                  <a:schemeClr val="tx1"/>
                </a:solidFill>
              </a:rPr>
              <a:t>In second level communication we pass all order status to marketplace application along with order tracking facility.</a:t>
            </a:r>
          </a:p>
          <a:p>
            <a:pPr algn="ctr"/>
            <a:endParaRPr lang="en-US" dirty="0">
              <a:solidFill>
                <a:schemeClr val="tx1"/>
              </a:solidFill>
              <a:latin typeface="Myriad Pro" pitchFamily="34" charset="0"/>
            </a:endParaRPr>
          </a:p>
        </p:txBody>
      </p:sp>
      <p:pic>
        <p:nvPicPr>
          <p:cNvPr id="25" name="Picture 24" descr="HandShake-API (2).png"/>
          <p:cNvPicPr>
            <a:picLocks noChangeAspect="1"/>
          </p:cNvPicPr>
          <p:nvPr/>
        </p:nvPicPr>
        <p:blipFill>
          <a:blip r:embed="rId3" cstate="email"/>
          <a:stretch>
            <a:fillRect/>
          </a:stretch>
        </p:blipFill>
        <p:spPr>
          <a:xfrm>
            <a:off x="6411686" y="2307772"/>
            <a:ext cx="762000" cy="762000"/>
          </a:xfrm>
          <a:prstGeom prst="rect">
            <a:avLst/>
          </a:prstGeom>
        </p:spPr>
      </p:pic>
      <p:pic>
        <p:nvPicPr>
          <p:cNvPr id="26" name="Picture 25" descr="Dispatch-Management-To-MarketPlace-API (2).png"/>
          <p:cNvPicPr>
            <a:picLocks noChangeAspect="1"/>
          </p:cNvPicPr>
          <p:nvPr/>
        </p:nvPicPr>
        <p:blipFill>
          <a:blip r:embed="rId4"/>
          <a:stretch>
            <a:fillRect/>
          </a:stretch>
        </p:blipFill>
        <p:spPr>
          <a:xfrm>
            <a:off x="6455228" y="4644572"/>
            <a:ext cx="711199" cy="711199"/>
          </a:xfrm>
          <a:prstGeom prst="rect">
            <a:avLst/>
          </a:prstGeom>
        </p:spPr>
      </p:pic>
    </p:spTree>
    <p:extLst>
      <p:ext uri="{BB962C8B-B14F-4D97-AF65-F5344CB8AC3E}">
        <p14:creationId xmlns="" xmlns:p14="http://schemas.microsoft.com/office/powerpoint/2010/main" val="4278468393"/>
      </p:ext>
    </p:extLst>
  </p:cSld>
  <p:clrMapOvr>
    <a:masterClrMapping/>
  </p:clrMapOvr>
</p:sld>
</file>

<file path=ppt/theme/theme1.xml><?xml version="1.0" encoding="utf-8"?>
<a:theme xmlns:a="http://schemas.openxmlformats.org/drawingml/2006/main" name="Office Theme">
  <a:themeElements>
    <a:clrScheme name="Custom 5">
      <a:dk1>
        <a:srgbClr val="000000"/>
      </a:dk1>
      <a:lt1>
        <a:sysClr val="window" lastClr="FFFFFF"/>
      </a:lt1>
      <a:dk2>
        <a:srgbClr val="FFFFFF"/>
      </a:dk2>
      <a:lt2>
        <a:srgbClr val="E7E6E6"/>
      </a:lt2>
      <a:accent1>
        <a:srgbClr val="F97C22"/>
      </a:accent1>
      <a:accent2>
        <a:srgbClr val="FBE5D5"/>
      </a:accent2>
      <a:accent3>
        <a:srgbClr val="F4B183"/>
      </a:accent3>
      <a:accent4>
        <a:srgbClr val="FBB07A"/>
      </a:accent4>
      <a:accent5>
        <a:srgbClr val="CE5905"/>
      </a:accent5>
      <a:accent6>
        <a:srgbClr val="7F7F7F"/>
      </a:accent6>
      <a:hlink>
        <a:srgbClr val="595959"/>
      </a:hlink>
      <a:folHlink>
        <a:srgbClr val="3F3F3F"/>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431</TotalTime>
  <Words>527</Words>
  <Application>WPS Presentation</Application>
  <PresentationFormat>Custom</PresentationFormat>
  <Paragraphs>88</Paragraphs>
  <Slides>14</Slides>
  <Notes>1</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Slide 1</vt:lpstr>
      <vt:lpstr>INTRODUCTION</vt:lpstr>
      <vt:lpstr>Delivery Dispatch Management Software</vt:lpstr>
      <vt:lpstr>Slide 4</vt:lpstr>
      <vt:lpstr>Slide 5</vt:lpstr>
      <vt:lpstr>Slide 6</vt:lpstr>
      <vt:lpstr>Slide 7</vt:lpstr>
      <vt:lpstr>Slide 8</vt:lpstr>
      <vt:lpstr>Slide 9</vt:lpstr>
      <vt:lpstr>Slide 10</vt:lpstr>
      <vt:lpstr>Slide 11</vt:lpstr>
      <vt:lpstr>Slide 12</vt:lpstr>
      <vt:lpstr>Slide 13</vt:lpstr>
      <vt:lpstr>Slide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Arjun vijayan</dc:creator>
  <cp:lastModifiedBy>HP</cp:lastModifiedBy>
  <cp:revision>574</cp:revision>
  <dcterms:created xsi:type="dcterms:W3CDTF">2020-04-13T05:03:00Z</dcterms:created>
  <dcterms:modified xsi:type="dcterms:W3CDTF">2021-03-03T14:31:08Z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1033-11.2.0.9635</vt:lpwstr>
  </property>
  <property fmtid="{D5CDD505-2E9C-101B-9397-08002B2CF9AE}" pid="3" name="NXPowerLiteLastOptimized">
    <vt:lpwstr>745062</vt:lpwstr>
  </property>
  <property fmtid="{D5CDD505-2E9C-101B-9397-08002B2CF9AE}" pid="4" name="NXPowerLiteSettings">
    <vt:lpwstr>C7000400038000</vt:lpwstr>
  </property>
  <property fmtid="{D5CDD505-2E9C-101B-9397-08002B2CF9AE}" pid="5" name="NXPowerLiteVersion">
    <vt:lpwstr>S9.0.3</vt:lpwstr>
  </property>
</Properties>
</file>